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wmv" ContentType="video/x-ms-wm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1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2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8" r:id="rId1"/>
  </p:sldMasterIdLst>
  <p:notesMasterIdLst>
    <p:notesMasterId r:id="rId26"/>
  </p:notesMasterIdLst>
  <p:handoutMasterIdLst>
    <p:handoutMasterId r:id="rId27"/>
  </p:handoutMasterIdLst>
  <p:sldIdLst>
    <p:sldId id="293" r:id="rId2"/>
    <p:sldId id="279" r:id="rId3"/>
    <p:sldId id="282" r:id="rId4"/>
    <p:sldId id="278" r:id="rId5"/>
    <p:sldId id="283" r:id="rId6"/>
    <p:sldId id="284" r:id="rId7"/>
    <p:sldId id="285" r:id="rId8"/>
    <p:sldId id="275" r:id="rId9"/>
    <p:sldId id="267" r:id="rId10"/>
    <p:sldId id="258" r:id="rId11"/>
    <p:sldId id="268" r:id="rId12"/>
    <p:sldId id="261" r:id="rId13"/>
    <p:sldId id="273" r:id="rId14"/>
    <p:sldId id="277" r:id="rId15"/>
    <p:sldId id="294" r:id="rId16"/>
    <p:sldId id="276" r:id="rId17"/>
    <p:sldId id="286" r:id="rId18"/>
    <p:sldId id="281" r:id="rId19"/>
    <p:sldId id="289" r:id="rId20"/>
    <p:sldId id="291" r:id="rId21"/>
    <p:sldId id="290" r:id="rId22"/>
    <p:sldId id="292" r:id="rId23"/>
    <p:sldId id="287" r:id="rId24"/>
    <p:sldId id="288" r:id="rId25"/>
  </p:sldIdLst>
  <p:sldSz cx="9144000" cy="6858000" type="screen4x3"/>
  <p:notesSz cx="6735763" cy="9866313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0107" autoAdjust="0"/>
  </p:normalViewPr>
  <p:slideViewPr>
    <p:cSldViewPr>
      <p:cViewPr varScale="1">
        <p:scale>
          <a:sx n="74" d="100"/>
          <a:sy n="74" d="100"/>
        </p:scale>
        <p:origin x="-190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3C5F28-C819-4AC5-B179-4FE151883CB3}" type="doc">
      <dgm:prSet loTypeId="urn:microsoft.com/office/officeart/2005/8/layout/vList2" loCatId="list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n-GB"/>
        </a:p>
      </dgm:t>
    </dgm:pt>
    <dgm:pt modelId="{0A932AF4-E1D6-4C92-B215-5FFDFE5E50D9}">
      <dgm:prSet custT="1"/>
      <dgm:spPr/>
      <dgm:t>
        <a:bodyPr/>
        <a:lstStyle/>
        <a:p>
          <a:pPr algn="ctr" rtl="0"/>
          <a:r>
            <a:rPr lang="en-GB" sz="2800" dirty="0" smtClean="0"/>
            <a:t>215 Machine installations in 12 countries</a:t>
          </a:r>
          <a:endParaRPr lang="en-GB" sz="2800" dirty="0"/>
        </a:p>
      </dgm:t>
    </dgm:pt>
    <dgm:pt modelId="{404CA4E9-E4D6-47DC-BC29-A847C5ECF5D5}" type="parTrans" cxnId="{4A1D2E8F-9942-4AC2-952C-6E39183ACC29}">
      <dgm:prSet/>
      <dgm:spPr/>
      <dgm:t>
        <a:bodyPr/>
        <a:lstStyle/>
        <a:p>
          <a:pPr algn="ctr"/>
          <a:endParaRPr lang="en-GB" sz="2400"/>
        </a:p>
      </dgm:t>
    </dgm:pt>
    <dgm:pt modelId="{8AA98F05-15BA-4650-A61E-9895A48358E4}" type="sibTrans" cxnId="{4A1D2E8F-9942-4AC2-952C-6E39183ACC29}">
      <dgm:prSet/>
      <dgm:spPr/>
      <dgm:t>
        <a:bodyPr/>
        <a:lstStyle/>
        <a:p>
          <a:pPr algn="ctr"/>
          <a:endParaRPr lang="en-GB" sz="2400"/>
        </a:p>
      </dgm:t>
    </dgm:pt>
    <dgm:pt modelId="{B04A1176-6FCC-4740-9626-E3837D9B0359}">
      <dgm:prSet custT="1"/>
      <dgm:spPr/>
      <dgm:t>
        <a:bodyPr/>
        <a:lstStyle/>
        <a:p>
          <a:pPr algn="ctr" rtl="0"/>
          <a:r>
            <a:rPr lang="en-GB" sz="2400" dirty="0" smtClean="0"/>
            <a:t>Meat, Poultry, Seafood, Fish, Ready Meals, Fruit, Salad, Dairy, Confectionary</a:t>
          </a:r>
          <a:endParaRPr lang="en-GB" sz="2400" dirty="0"/>
        </a:p>
      </dgm:t>
    </dgm:pt>
    <dgm:pt modelId="{88B33FB2-7B82-4EC2-9A86-4E7E6542528E}" type="parTrans" cxnId="{DD96DBA2-92E1-48D2-A07E-33750B2E3155}">
      <dgm:prSet/>
      <dgm:spPr/>
      <dgm:t>
        <a:bodyPr/>
        <a:lstStyle/>
        <a:p>
          <a:pPr algn="ctr"/>
          <a:endParaRPr lang="en-GB" sz="2400"/>
        </a:p>
      </dgm:t>
    </dgm:pt>
    <dgm:pt modelId="{04543AF9-C5B9-4C7E-871B-A8F60F0B9FBD}" type="sibTrans" cxnId="{DD96DBA2-92E1-48D2-A07E-33750B2E3155}">
      <dgm:prSet/>
      <dgm:spPr/>
      <dgm:t>
        <a:bodyPr/>
        <a:lstStyle/>
        <a:p>
          <a:pPr algn="ctr"/>
          <a:endParaRPr lang="en-GB" sz="2400"/>
        </a:p>
      </dgm:t>
    </dgm:pt>
    <dgm:pt modelId="{7699FAA8-EA88-434A-983D-1F09EAB70E11}">
      <dgm:prSet custT="1"/>
      <dgm:spPr/>
      <dgm:t>
        <a:bodyPr/>
        <a:lstStyle/>
        <a:p>
          <a:pPr algn="ctr" rtl="0"/>
          <a:r>
            <a:rPr lang="en-GB" sz="2400" dirty="0" smtClean="0"/>
            <a:t>108 QX-1100 line solutions</a:t>
          </a:r>
          <a:endParaRPr lang="en-GB" sz="2400" dirty="0"/>
        </a:p>
      </dgm:t>
    </dgm:pt>
    <dgm:pt modelId="{BA8776B1-2F16-44A1-8855-F9B29E8C9CA3}" type="parTrans" cxnId="{AED27948-09B2-423F-8F8C-AC67CB97E4E1}">
      <dgm:prSet/>
      <dgm:spPr/>
      <dgm:t>
        <a:bodyPr/>
        <a:lstStyle/>
        <a:p>
          <a:pPr algn="ctr"/>
          <a:endParaRPr lang="en-GB" sz="2400"/>
        </a:p>
      </dgm:t>
    </dgm:pt>
    <dgm:pt modelId="{13765DB7-10BD-4751-9644-348CFD9F4A70}" type="sibTrans" cxnId="{AED27948-09B2-423F-8F8C-AC67CB97E4E1}">
      <dgm:prSet/>
      <dgm:spPr/>
      <dgm:t>
        <a:bodyPr/>
        <a:lstStyle/>
        <a:p>
          <a:pPr algn="ctr"/>
          <a:endParaRPr lang="en-GB" sz="2400"/>
        </a:p>
      </dgm:t>
    </dgm:pt>
    <dgm:pt modelId="{CA2F3237-0E37-4294-8652-9D7989CBA091}">
      <dgm:prSet custT="1"/>
      <dgm:spPr/>
      <dgm:t>
        <a:bodyPr/>
        <a:lstStyle/>
        <a:p>
          <a:pPr algn="ctr" rtl="0"/>
          <a:r>
            <a:rPr lang="en-GB" sz="2400" dirty="0" smtClean="0"/>
            <a:t>107 QX-775 installations</a:t>
          </a:r>
          <a:endParaRPr lang="en-GB" sz="2400" dirty="0"/>
        </a:p>
      </dgm:t>
    </dgm:pt>
    <dgm:pt modelId="{128B36FA-C680-4592-A11F-800F5E477FBD}" type="parTrans" cxnId="{4B237599-AF2E-460B-8A9B-BB4659F45189}">
      <dgm:prSet/>
      <dgm:spPr/>
      <dgm:t>
        <a:bodyPr/>
        <a:lstStyle/>
        <a:p>
          <a:pPr algn="ctr"/>
          <a:endParaRPr lang="en-GB" sz="2400"/>
        </a:p>
      </dgm:t>
    </dgm:pt>
    <dgm:pt modelId="{1A3BA92D-9F1E-4DFB-A596-8AC263A1734C}" type="sibTrans" cxnId="{4B237599-AF2E-460B-8A9B-BB4659F45189}">
      <dgm:prSet/>
      <dgm:spPr/>
      <dgm:t>
        <a:bodyPr/>
        <a:lstStyle/>
        <a:p>
          <a:pPr algn="ctr"/>
          <a:endParaRPr lang="en-GB" sz="2400"/>
        </a:p>
      </dgm:t>
    </dgm:pt>
    <dgm:pt modelId="{BEA38DE8-BC0E-4B5F-B030-643C1BACF6AD}">
      <dgm:prSet custT="1"/>
      <dgm:spPr/>
      <dgm:t>
        <a:bodyPr/>
        <a:lstStyle/>
        <a:p>
          <a:pPr algn="ctr" rtl="0"/>
          <a:r>
            <a:rPr lang="en-GB" sz="2400" dirty="0" smtClean="0"/>
            <a:t>712 Tool installations</a:t>
          </a:r>
          <a:endParaRPr lang="en-GB" sz="2400" dirty="0"/>
        </a:p>
      </dgm:t>
    </dgm:pt>
    <dgm:pt modelId="{BA73EE5B-A0A6-4B75-9EB5-251BA25E6A79}" type="parTrans" cxnId="{D6FAECD2-F7F4-4681-95D5-91EFB405C01E}">
      <dgm:prSet/>
      <dgm:spPr/>
      <dgm:t>
        <a:bodyPr/>
        <a:lstStyle/>
        <a:p>
          <a:pPr algn="ctr"/>
          <a:endParaRPr lang="en-GB" sz="2400"/>
        </a:p>
      </dgm:t>
    </dgm:pt>
    <dgm:pt modelId="{45A46609-EBB2-428F-B694-AA9A8E30F11C}" type="sibTrans" cxnId="{D6FAECD2-F7F4-4681-95D5-91EFB405C01E}">
      <dgm:prSet/>
      <dgm:spPr/>
      <dgm:t>
        <a:bodyPr/>
        <a:lstStyle/>
        <a:p>
          <a:pPr algn="ctr"/>
          <a:endParaRPr lang="en-GB" sz="2400"/>
        </a:p>
      </dgm:t>
    </dgm:pt>
    <dgm:pt modelId="{872C2A51-537F-40B1-834F-2C5AB16F617B}" type="pres">
      <dgm:prSet presAssocID="{923C5F28-C819-4AC5-B179-4FE151883CB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5443CD2F-633A-455C-89C1-964D586547F7}" type="pres">
      <dgm:prSet presAssocID="{0A932AF4-E1D6-4C92-B215-5FFDFE5E50D9}" presName="parentText" presStyleLbl="node1" presStyleIdx="0" presStyleCnt="5" custScaleY="57079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1B7C947-B4F8-4319-854E-AE264E7B8EEF}" type="pres">
      <dgm:prSet presAssocID="{8AA98F05-15BA-4650-A61E-9895A48358E4}" presName="spacer" presStyleCnt="0"/>
      <dgm:spPr/>
    </dgm:pt>
    <dgm:pt modelId="{AEDBB95D-1963-4979-A787-A993FBC015EE}" type="pres">
      <dgm:prSet presAssocID="{B04A1176-6FCC-4740-9626-E3837D9B0359}" presName="parentText" presStyleLbl="node1" presStyleIdx="1" presStyleCnt="5" custScaleY="8434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EC592BF-2F30-4EA0-B55A-AA68FCF5188F}" type="pres">
      <dgm:prSet presAssocID="{04543AF9-C5B9-4C7E-871B-A8F60F0B9FBD}" presName="spacer" presStyleCnt="0"/>
      <dgm:spPr/>
    </dgm:pt>
    <dgm:pt modelId="{BDEB4E6A-3CC5-453E-8E60-84427AFE41CA}" type="pres">
      <dgm:prSet presAssocID="{7699FAA8-EA88-434A-983D-1F09EAB70E11}" presName="parentText" presStyleLbl="node1" presStyleIdx="2" presStyleCnt="5" custScaleY="53510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EE07614-01E0-4C75-9DEA-017EB0291C4D}" type="pres">
      <dgm:prSet presAssocID="{13765DB7-10BD-4751-9644-348CFD9F4A70}" presName="spacer" presStyleCnt="0"/>
      <dgm:spPr/>
    </dgm:pt>
    <dgm:pt modelId="{040FA135-1103-4E0E-A2A3-490686FAA729}" type="pres">
      <dgm:prSet presAssocID="{CA2F3237-0E37-4294-8652-9D7989CBA091}" presName="parentText" presStyleLbl="node1" presStyleIdx="3" presStyleCnt="5" custScaleY="53510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9454DBF-CD1D-4A5D-B86D-E69886208D17}" type="pres">
      <dgm:prSet presAssocID="{1A3BA92D-9F1E-4DFB-A596-8AC263A1734C}" presName="spacer" presStyleCnt="0"/>
      <dgm:spPr/>
    </dgm:pt>
    <dgm:pt modelId="{83A06D1C-6DDD-4E52-8086-9C6F9107F06C}" type="pres">
      <dgm:prSet presAssocID="{BEA38DE8-BC0E-4B5F-B030-643C1BACF6AD}" presName="parentText" presStyleLbl="node1" presStyleIdx="4" presStyleCnt="5" custScaleY="53510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E37EF6FB-0A60-47A3-A838-3E7213B309D4}" type="presOf" srcId="{0A932AF4-E1D6-4C92-B215-5FFDFE5E50D9}" destId="{5443CD2F-633A-455C-89C1-964D586547F7}" srcOrd="0" destOrd="0" presId="urn:microsoft.com/office/officeart/2005/8/layout/vList2"/>
    <dgm:cxn modelId="{604969D6-3AE8-4678-A6FC-0A61F0CE968A}" type="presOf" srcId="{CA2F3237-0E37-4294-8652-9D7989CBA091}" destId="{040FA135-1103-4E0E-A2A3-490686FAA729}" srcOrd="0" destOrd="0" presId="urn:microsoft.com/office/officeart/2005/8/layout/vList2"/>
    <dgm:cxn modelId="{DD96DBA2-92E1-48D2-A07E-33750B2E3155}" srcId="{923C5F28-C819-4AC5-B179-4FE151883CB3}" destId="{B04A1176-6FCC-4740-9626-E3837D9B0359}" srcOrd="1" destOrd="0" parTransId="{88B33FB2-7B82-4EC2-9A86-4E7E6542528E}" sibTransId="{04543AF9-C5B9-4C7E-871B-A8F60F0B9FBD}"/>
    <dgm:cxn modelId="{6BABAC9E-5D02-4A7B-950E-1212599427A7}" type="presOf" srcId="{7699FAA8-EA88-434A-983D-1F09EAB70E11}" destId="{BDEB4E6A-3CC5-453E-8E60-84427AFE41CA}" srcOrd="0" destOrd="0" presId="urn:microsoft.com/office/officeart/2005/8/layout/vList2"/>
    <dgm:cxn modelId="{4A1D2E8F-9942-4AC2-952C-6E39183ACC29}" srcId="{923C5F28-C819-4AC5-B179-4FE151883CB3}" destId="{0A932AF4-E1D6-4C92-B215-5FFDFE5E50D9}" srcOrd="0" destOrd="0" parTransId="{404CA4E9-E4D6-47DC-BC29-A847C5ECF5D5}" sibTransId="{8AA98F05-15BA-4650-A61E-9895A48358E4}"/>
    <dgm:cxn modelId="{F5452B73-1E33-48D6-BAA6-4425905B07DD}" type="presOf" srcId="{BEA38DE8-BC0E-4B5F-B030-643C1BACF6AD}" destId="{83A06D1C-6DDD-4E52-8086-9C6F9107F06C}" srcOrd="0" destOrd="0" presId="urn:microsoft.com/office/officeart/2005/8/layout/vList2"/>
    <dgm:cxn modelId="{AED27948-09B2-423F-8F8C-AC67CB97E4E1}" srcId="{923C5F28-C819-4AC5-B179-4FE151883CB3}" destId="{7699FAA8-EA88-434A-983D-1F09EAB70E11}" srcOrd="2" destOrd="0" parTransId="{BA8776B1-2F16-44A1-8855-F9B29E8C9CA3}" sibTransId="{13765DB7-10BD-4751-9644-348CFD9F4A70}"/>
    <dgm:cxn modelId="{D6FAECD2-F7F4-4681-95D5-91EFB405C01E}" srcId="{923C5F28-C819-4AC5-B179-4FE151883CB3}" destId="{BEA38DE8-BC0E-4B5F-B030-643C1BACF6AD}" srcOrd="4" destOrd="0" parTransId="{BA73EE5B-A0A6-4B75-9EB5-251BA25E6A79}" sibTransId="{45A46609-EBB2-428F-B694-AA9A8E30F11C}"/>
    <dgm:cxn modelId="{2B6E4D30-C5BD-4A03-B40C-82309E171BC3}" type="presOf" srcId="{923C5F28-C819-4AC5-B179-4FE151883CB3}" destId="{872C2A51-537F-40B1-834F-2C5AB16F617B}" srcOrd="0" destOrd="0" presId="urn:microsoft.com/office/officeart/2005/8/layout/vList2"/>
    <dgm:cxn modelId="{1A0FDCF3-EC1F-44D8-8F97-EBFD04192819}" type="presOf" srcId="{B04A1176-6FCC-4740-9626-E3837D9B0359}" destId="{AEDBB95D-1963-4979-A787-A993FBC015EE}" srcOrd="0" destOrd="0" presId="urn:microsoft.com/office/officeart/2005/8/layout/vList2"/>
    <dgm:cxn modelId="{4B237599-AF2E-460B-8A9B-BB4659F45189}" srcId="{923C5F28-C819-4AC5-B179-4FE151883CB3}" destId="{CA2F3237-0E37-4294-8652-9D7989CBA091}" srcOrd="3" destOrd="0" parTransId="{128B36FA-C680-4592-A11F-800F5E477FBD}" sibTransId="{1A3BA92D-9F1E-4DFB-A596-8AC263A1734C}"/>
    <dgm:cxn modelId="{7B4DCBC1-1C88-43C2-ABA6-0F8092E13FD5}" type="presParOf" srcId="{872C2A51-537F-40B1-834F-2C5AB16F617B}" destId="{5443CD2F-633A-455C-89C1-964D586547F7}" srcOrd="0" destOrd="0" presId="urn:microsoft.com/office/officeart/2005/8/layout/vList2"/>
    <dgm:cxn modelId="{9AF97731-C9B4-4DFC-BB8A-E47C350A5ECB}" type="presParOf" srcId="{872C2A51-537F-40B1-834F-2C5AB16F617B}" destId="{31B7C947-B4F8-4319-854E-AE264E7B8EEF}" srcOrd="1" destOrd="0" presId="urn:microsoft.com/office/officeart/2005/8/layout/vList2"/>
    <dgm:cxn modelId="{E6B6646B-4F01-4782-9573-0C41909DDDD4}" type="presParOf" srcId="{872C2A51-537F-40B1-834F-2C5AB16F617B}" destId="{AEDBB95D-1963-4979-A787-A993FBC015EE}" srcOrd="2" destOrd="0" presId="urn:microsoft.com/office/officeart/2005/8/layout/vList2"/>
    <dgm:cxn modelId="{39424EC8-7AAE-429D-B239-48299D694A30}" type="presParOf" srcId="{872C2A51-537F-40B1-834F-2C5AB16F617B}" destId="{3EC592BF-2F30-4EA0-B55A-AA68FCF5188F}" srcOrd="3" destOrd="0" presId="urn:microsoft.com/office/officeart/2005/8/layout/vList2"/>
    <dgm:cxn modelId="{6D9E4D31-3F08-4E93-AAE6-F7AF0253835B}" type="presParOf" srcId="{872C2A51-537F-40B1-834F-2C5AB16F617B}" destId="{BDEB4E6A-3CC5-453E-8E60-84427AFE41CA}" srcOrd="4" destOrd="0" presId="urn:microsoft.com/office/officeart/2005/8/layout/vList2"/>
    <dgm:cxn modelId="{497C0472-C568-4D9C-A7D7-F04009B1EE82}" type="presParOf" srcId="{872C2A51-537F-40B1-834F-2C5AB16F617B}" destId="{5EE07614-01E0-4C75-9DEA-017EB0291C4D}" srcOrd="5" destOrd="0" presId="urn:microsoft.com/office/officeart/2005/8/layout/vList2"/>
    <dgm:cxn modelId="{C4D79DA2-0016-4AE4-96CD-CE241DA4C7B6}" type="presParOf" srcId="{872C2A51-537F-40B1-834F-2C5AB16F617B}" destId="{040FA135-1103-4E0E-A2A3-490686FAA729}" srcOrd="6" destOrd="0" presId="urn:microsoft.com/office/officeart/2005/8/layout/vList2"/>
    <dgm:cxn modelId="{8C46F0E1-1B20-4F0C-A331-554D57E49944}" type="presParOf" srcId="{872C2A51-537F-40B1-834F-2C5AB16F617B}" destId="{E9454DBF-CD1D-4A5D-B86D-E69886208D17}" srcOrd="7" destOrd="0" presId="urn:microsoft.com/office/officeart/2005/8/layout/vList2"/>
    <dgm:cxn modelId="{233B345C-7433-4B98-99AE-74DFFB1F5A70}" type="presParOf" srcId="{872C2A51-537F-40B1-834F-2C5AB16F617B}" destId="{83A06D1C-6DDD-4E52-8086-9C6F9107F06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74CDA2-DB87-4A69-81A7-A3E7D973E924}" type="doc">
      <dgm:prSet loTypeId="urn:microsoft.com/office/officeart/2005/8/layout/vList2" loCatId="list" qsTypeId="urn:microsoft.com/office/officeart/2005/8/quickstyle/3d1" qsCatId="3D" csTypeId="urn:microsoft.com/office/officeart/2005/8/colors/accent2_2" csCatId="accent2"/>
      <dgm:spPr/>
      <dgm:t>
        <a:bodyPr/>
        <a:lstStyle/>
        <a:p>
          <a:endParaRPr lang="en-GB"/>
        </a:p>
      </dgm:t>
    </dgm:pt>
    <dgm:pt modelId="{7D770D9B-7424-4814-80F9-8F1C3E10776E}">
      <dgm:prSet custT="1"/>
      <dgm:spPr/>
      <dgm:t>
        <a:bodyPr/>
        <a:lstStyle/>
        <a:p>
          <a:pPr algn="ctr" rtl="0"/>
          <a:r>
            <a:rPr lang="en-GB" sz="1600" dirty="0" smtClean="0"/>
            <a:t>Full servo control</a:t>
          </a:r>
          <a:endParaRPr lang="en-GB" sz="1600" dirty="0"/>
        </a:p>
      </dgm:t>
    </dgm:pt>
    <dgm:pt modelId="{005AE31F-C8B7-4A04-AEFD-67B5769DAA36}" type="parTrans" cxnId="{C843C663-7DD9-4442-B390-7D2952F48A64}">
      <dgm:prSet/>
      <dgm:spPr/>
      <dgm:t>
        <a:bodyPr/>
        <a:lstStyle/>
        <a:p>
          <a:endParaRPr lang="en-GB"/>
        </a:p>
      </dgm:t>
    </dgm:pt>
    <dgm:pt modelId="{F9374282-63E3-4CA4-93F6-5E50FA9C0C77}" type="sibTrans" cxnId="{C843C663-7DD9-4442-B390-7D2952F48A64}">
      <dgm:prSet/>
      <dgm:spPr/>
      <dgm:t>
        <a:bodyPr/>
        <a:lstStyle/>
        <a:p>
          <a:endParaRPr lang="en-GB"/>
        </a:p>
      </dgm:t>
    </dgm:pt>
    <dgm:pt modelId="{F95B4977-0B08-49B7-9AB9-ACA370896071}">
      <dgm:prSet custT="1"/>
      <dgm:spPr/>
      <dgm:t>
        <a:bodyPr/>
        <a:lstStyle/>
        <a:p>
          <a:pPr algn="ctr" rtl="0"/>
          <a:r>
            <a:rPr lang="en-GB" sz="1600" dirty="0" smtClean="0"/>
            <a:t>Stainless steel</a:t>
          </a:r>
          <a:endParaRPr lang="en-GB" sz="1600" dirty="0"/>
        </a:p>
      </dgm:t>
    </dgm:pt>
    <dgm:pt modelId="{CAE351B9-99FB-4269-A8D9-2B6EA8A43F3C}" type="parTrans" cxnId="{9478262B-BB5A-4EDD-B2EC-E3D6DC034314}">
      <dgm:prSet/>
      <dgm:spPr/>
      <dgm:t>
        <a:bodyPr/>
        <a:lstStyle/>
        <a:p>
          <a:endParaRPr lang="en-GB"/>
        </a:p>
      </dgm:t>
    </dgm:pt>
    <dgm:pt modelId="{23E90D13-2001-4D85-8DA1-11F92DDD0B16}" type="sibTrans" cxnId="{9478262B-BB5A-4EDD-B2EC-E3D6DC034314}">
      <dgm:prSet/>
      <dgm:spPr/>
      <dgm:t>
        <a:bodyPr/>
        <a:lstStyle/>
        <a:p>
          <a:endParaRPr lang="en-GB"/>
        </a:p>
      </dgm:t>
    </dgm:pt>
    <dgm:pt modelId="{7B104F59-3EB2-4FFD-AAF9-BEBD9F0C8CE6}">
      <dgm:prSet custT="1"/>
      <dgm:spPr/>
      <dgm:t>
        <a:bodyPr/>
        <a:lstStyle/>
        <a:p>
          <a:pPr algn="ctr" rtl="0"/>
          <a:r>
            <a:rPr lang="en-US" sz="1600" dirty="0" smtClean="0"/>
            <a:t>Quick change over</a:t>
          </a:r>
          <a:endParaRPr lang="en-GB" sz="1600" dirty="0"/>
        </a:p>
      </dgm:t>
    </dgm:pt>
    <dgm:pt modelId="{E621F6EA-F1EA-40CF-8F7C-C344EF3E12B9}" type="parTrans" cxnId="{222981DD-F7E9-4870-9324-C1B7E856C825}">
      <dgm:prSet/>
      <dgm:spPr/>
      <dgm:t>
        <a:bodyPr/>
        <a:lstStyle/>
        <a:p>
          <a:endParaRPr lang="en-GB"/>
        </a:p>
      </dgm:t>
    </dgm:pt>
    <dgm:pt modelId="{1C77BCA8-5AD2-4E23-B669-037C7A36E5FF}" type="sibTrans" cxnId="{222981DD-F7E9-4870-9324-C1B7E856C825}">
      <dgm:prSet/>
      <dgm:spPr/>
      <dgm:t>
        <a:bodyPr/>
        <a:lstStyle/>
        <a:p>
          <a:endParaRPr lang="en-GB"/>
        </a:p>
      </dgm:t>
    </dgm:pt>
    <dgm:pt modelId="{B0F44D2A-FE7A-43BF-828D-416501CF8D18}">
      <dgm:prSet custT="1"/>
      <dgm:spPr/>
      <dgm:t>
        <a:bodyPr/>
        <a:lstStyle/>
        <a:p>
          <a:pPr algn="ctr" rtl="0"/>
          <a:r>
            <a:rPr lang="en-US" sz="1600" dirty="0" smtClean="0"/>
            <a:t>Soft handling</a:t>
          </a:r>
          <a:endParaRPr lang="en-GB" sz="1600" dirty="0"/>
        </a:p>
      </dgm:t>
    </dgm:pt>
    <dgm:pt modelId="{F1F049B4-7B93-417C-B76A-26EDB2D03B14}" type="parTrans" cxnId="{D6351E6C-195E-463F-AA5D-71583DB2E1EA}">
      <dgm:prSet/>
      <dgm:spPr/>
      <dgm:t>
        <a:bodyPr/>
        <a:lstStyle/>
        <a:p>
          <a:endParaRPr lang="en-GB"/>
        </a:p>
      </dgm:t>
    </dgm:pt>
    <dgm:pt modelId="{E06408F5-591B-4CCE-A35E-515B495B8A7F}" type="sibTrans" cxnId="{D6351E6C-195E-463F-AA5D-71583DB2E1EA}">
      <dgm:prSet/>
      <dgm:spPr/>
      <dgm:t>
        <a:bodyPr/>
        <a:lstStyle/>
        <a:p>
          <a:endParaRPr lang="en-GB"/>
        </a:p>
      </dgm:t>
    </dgm:pt>
    <dgm:pt modelId="{241EBD75-8B16-492D-B939-7C8B47CDB407}" type="pres">
      <dgm:prSet presAssocID="{F574CDA2-DB87-4A69-81A7-A3E7D973E92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EC77BC6A-D1DA-4FBC-8A0F-5F773A7BE9DC}" type="pres">
      <dgm:prSet presAssocID="{7D770D9B-7424-4814-80F9-8F1C3E10776E}" presName="parentText" presStyleLbl="node1" presStyleIdx="0" presStyleCnt="4" custLinFactNeighborY="-61816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9847BC7-F25C-4A0C-A25D-C1904A95A173}" type="pres">
      <dgm:prSet presAssocID="{F9374282-63E3-4CA4-93F6-5E50FA9C0C77}" presName="spacer" presStyleCnt="0"/>
      <dgm:spPr/>
    </dgm:pt>
    <dgm:pt modelId="{813DB42F-CE16-4F94-AB88-242EE598253B}" type="pres">
      <dgm:prSet presAssocID="{F95B4977-0B08-49B7-9AB9-ACA370896071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9442EBD-0D5F-4822-BC1B-A62165A064A9}" type="pres">
      <dgm:prSet presAssocID="{23E90D13-2001-4D85-8DA1-11F92DDD0B16}" presName="spacer" presStyleCnt="0"/>
      <dgm:spPr/>
    </dgm:pt>
    <dgm:pt modelId="{B7FF64CB-2123-4511-AA5A-E59781ABA2B8}" type="pres">
      <dgm:prSet presAssocID="{7B104F59-3EB2-4FFD-AAF9-BEBD9F0C8CE6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BD3398F-BEB9-46AE-B293-905402ED4FF4}" type="pres">
      <dgm:prSet presAssocID="{1C77BCA8-5AD2-4E23-B669-037C7A36E5FF}" presName="spacer" presStyleCnt="0"/>
      <dgm:spPr/>
    </dgm:pt>
    <dgm:pt modelId="{1ABAAB19-0FC1-48AE-B1ED-58ED8359640A}" type="pres">
      <dgm:prSet presAssocID="{B0F44D2A-FE7A-43BF-828D-416501CF8D18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900001AC-F8DC-46D7-993F-9B5F57D1DC79}" type="presOf" srcId="{F95B4977-0B08-49B7-9AB9-ACA370896071}" destId="{813DB42F-CE16-4F94-AB88-242EE598253B}" srcOrd="0" destOrd="0" presId="urn:microsoft.com/office/officeart/2005/8/layout/vList2"/>
    <dgm:cxn modelId="{97229C2F-9C82-45F7-ACB7-8C0228039973}" type="presOf" srcId="{B0F44D2A-FE7A-43BF-828D-416501CF8D18}" destId="{1ABAAB19-0FC1-48AE-B1ED-58ED8359640A}" srcOrd="0" destOrd="0" presId="urn:microsoft.com/office/officeart/2005/8/layout/vList2"/>
    <dgm:cxn modelId="{222981DD-F7E9-4870-9324-C1B7E856C825}" srcId="{F574CDA2-DB87-4A69-81A7-A3E7D973E924}" destId="{7B104F59-3EB2-4FFD-AAF9-BEBD9F0C8CE6}" srcOrd="2" destOrd="0" parTransId="{E621F6EA-F1EA-40CF-8F7C-C344EF3E12B9}" sibTransId="{1C77BCA8-5AD2-4E23-B669-037C7A36E5FF}"/>
    <dgm:cxn modelId="{3A01704D-DDFC-4D65-A5F7-FE5BFE0C6BF6}" type="presOf" srcId="{7B104F59-3EB2-4FFD-AAF9-BEBD9F0C8CE6}" destId="{B7FF64CB-2123-4511-AA5A-E59781ABA2B8}" srcOrd="0" destOrd="0" presId="urn:microsoft.com/office/officeart/2005/8/layout/vList2"/>
    <dgm:cxn modelId="{9478262B-BB5A-4EDD-B2EC-E3D6DC034314}" srcId="{F574CDA2-DB87-4A69-81A7-A3E7D973E924}" destId="{F95B4977-0B08-49B7-9AB9-ACA370896071}" srcOrd="1" destOrd="0" parTransId="{CAE351B9-99FB-4269-A8D9-2B6EA8A43F3C}" sibTransId="{23E90D13-2001-4D85-8DA1-11F92DDD0B16}"/>
    <dgm:cxn modelId="{215AA7CD-298C-45AF-BB29-EF077D91354C}" type="presOf" srcId="{F574CDA2-DB87-4A69-81A7-A3E7D973E924}" destId="{241EBD75-8B16-492D-B939-7C8B47CDB407}" srcOrd="0" destOrd="0" presId="urn:microsoft.com/office/officeart/2005/8/layout/vList2"/>
    <dgm:cxn modelId="{D6351E6C-195E-463F-AA5D-71583DB2E1EA}" srcId="{F574CDA2-DB87-4A69-81A7-A3E7D973E924}" destId="{B0F44D2A-FE7A-43BF-828D-416501CF8D18}" srcOrd="3" destOrd="0" parTransId="{F1F049B4-7B93-417C-B76A-26EDB2D03B14}" sibTransId="{E06408F5-591B-4CCE-A35E-515B495B8A7F}"/>
    <dgm:cxn modelId="{E95AFB36-4822-4933-818F-92ECB6A6FFE3}" type="presOf" srcId="{7D770D9B-7424-4814-80F9-8F1C3E10776E}" destId="{EC77BC6A-D1DA-4FBC-8A0F-5F773A7BE9DC}" srcOrd="0" destOrd="0" presId="urn:microsoft.com/office/officeart/2005/8/layout/vList2"/>
    <dgm:cxn modelId="{C843C663-7DD9-4442-B390-7D2952F48A64}" srcId="{F574CDA2-DB87-4A69-81A7-A3E7D973E924}" destId="{7D770D9B-7424-4814-80F9-8F1C3E10776E}" srcOrd="0" destOrd="0" parTransId="{005AE31F-C8B7-4A04-AEFD-67B5769DAA36}" sibTransId="{F9374282-63E3-4CA4-93F6-5E50FA9C0C77}"/>
    <dgm:cxn modelId="{BB3CED0B-1E69-4CA7-A56B-8BF1F3584383}" type="presParOf" srcId="{241EBD75-8B16-492D-B939-7C8B47CDB407}" destId="{EC77BC6A-D1DA-4FBC-8A0F-5F773A7BE9DC}" srcOrd="0" destOrd="0" presId="urn:microsoft.com/office/officeart/2005/8/layout/vList2"/>
    <dgm:cxn modelId="{899E78C8-48E5-4F6A-A18C-5F95EC1521A5}" type="presParOf" srcId="{241EBD75-8B16-492D-B939-7C8B47CDB407}" destId="{29847BC7-F25C-4A0C-A25D-C1904A95A173}" srcOrd="1" destOrd="0" presId="urn:microsoft.com/office/officeart/2005/8/layout/vList2"/>
    <dgm:cxn modelId="{4636CC34-8476-4C04-901F-8D972C85C662}" type="presParOf" srcId="{241EBD75-8B16-492D-B939-7C8B47CDB407}" destId="{813DB42F-CE16-4F94-AB88-242EE598253B}" srcOrd="2" destOrd="0" presId="urn:microsoft.com/office/officeart/2005/8/layout/vList2"/>
    <dgm:cxn modelId="{6D8BF416-6A80-463C-8344-D681EE60B60E}" type="presParOf" srcId="{241EBD75-8B16-492D-B939-7C8B47CDB407}" destId="{89442EBD-0D5F-4822-BC1B-A62165A064A9}" srcOrd="3" destOrd="0" presId="urn:microsoft.com/office/officeart/2005/8/layout/vList2"/>
    <dgm:cxn modelId="{E219A592-312A-461E-AEAD-47C0157286FF}" type="presParOf" srcId="{241EBD75-8B16-492D-B939-7C8B47CDB407}" destId="{B7FF64CB-2123-4511-AA5A-E59781ABA2B8}" srcOrd="4" destOrd="0" presId="urn:microsoft.com/office/officeart/2005/8/layout/vList2"/>
    <dgm:cxn modelId="{37088047-1561-4A4C-93FF-E74041241F07}" type="presParOf" srcId="{241EBD75-8B16-492D-B939-7C8B47CDB407}" destId="{BBD3398F-BEB9-46AE-B293-905402ED4FF4}" srcOrd="5" destOrd="0" presId="urn:microsoft.com/office/officeart/2005/8/layout/vList2"/>
    <dgm:cxn modelId="{D61CFA49-9649-477F-9325-094CAB26185C}" type="presParOf" srcId="{241EBD75-8B16-492D-B939-7C8B47CDB407}" destId="{1ABAAB19-0FC1-48AE-B1ED-58ED8359640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BEDD34-92F1-47D7-B573-D642C2B9E60F}" type="doc">
      <dgm:prSet loTypeId="urn:microsoft.com/office/officeart/2005/8/layout/vList2" loCatId="list" qsTypeId="urn:microsoft.com/office/officeart/2005/8/quickstyle/3d1" qsCatId="3D" csTypeId="urn:microsoft.com/office/officeart/2005/8/colors/accent2_2" csCatId="accent2"/>
      <dgm:spPr/>
      <dgm:t>
        <a:bodyPr/>
        <a:lstStyle/>
        <a:p>
          <a:endParaRPr lang="en-GB"/>
        </a:p>
      </dgm:t>
    </dgm:pt>
    <dgm:pt modelId="{88F16EB0-1E34-40C5-93D3-4DF6C027B66A}">
      <dgm:prSet/>
      <dgm:spPr/>
      <dgm:t>
        <a:bodyPr/>
        <a:lstStyle/>
        <a:p>
          <a:pPr algn="ctr" rtl="0"/>
          <a:r>
            <a:rPr lang="en-GB" dirty="0" smtClean="0"/>
            <a:t>Unwind and print</a:t>
          </a:r>
          <a:endParaRPr lang="en-GB" dirty="0"/>
        </a:p>
      </dgm:t>
    </dgm:pt>
    <dgm:pt modelId="{4AE9B39D-1099-432A-B0EC-EAEE671E3785}" type="parTrans" cxnId="{65F320A1-E8DB-4A41-B7F2-74E5F0A1AF67}">
      <dgm:prSet/>
      <dgm:spPr/>
      <dgm:t>
        <a:bodyPr/>
        <a:lstStyle/>
        <a:p>
          <a:endParaRPr lang="en-GB"/>
        </a:p>
      </dgm:t>
    </dgm:pt>
    <dgm:pt modelId="{AC413E05-0F4E-45DF-BDC5-AEBC9EA6C1C4}" type="sibTrans" cxnId="{65F320A1-E8DB-4A41-B7F2-74E5F0A1AF67}">
      <dgm:prSet/>
      <dgm:spPr/>
      <dgm:t>
        <a:bodyPr/>
        <a:lstStyle/>
        <a:p>
          <a:endParaRPr lang="en-GB"/>
        </a:p>
      </dgm:t>
    </dgm:pt>
    <dgm:pt modelId="{7AD12C22-B44B-459C-9441-62760DB42C41}" type="pres">
      <dgm:prSet presAssocID="{56BEDD34-92F1-47D7-B573-D642C2B9E6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E944DDC-76E8-47D0-A9E1-FFEB35D48D1E}" type="pres">
      <dgm:prSet presAssocID="{88F16EB0-1E34-40C5-93D3-4DF6C027B66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65F320A1-E8DB-4A41-B7F2-74E5F0A1AF67}" srcId="{56BEDD34-92F1-47D7-B573-D642C2B9E60F}" destId="{88F16EB0-1E34-40C5-93D3-4DF6C027B66A}" srcOrd="0" destOrd="0" parTransId="{4AE9B39D-1099-432A-B0EC-EAEE671E3785}" sibTransId="{AC413E05-0F4E-45DF-BDC5-AEBC9EA6C1C4}"/>
    <dgm:cxn modelId="{8D94FE19-A1EB-4FE8-88C6-943313B4CFCE}" type="presOf" srcId="{88F16EB0-1E34-40C5-93D3-4DF6C027B66A}" destId="{DE944DDC-76E8-47D0-A9E1-FFEB35D48D1E}" srcOrd="0" destOrd="0" presId="urn:microsoft.com/office/officeart/2005/8/layout/vList2"/>
    <dgm:cxn modelId="{7DB6B7CA-51BB-417A-B103-238D8B863EA6}" type="presOf" srcId="{56BEDD34-92F1-47D7-B573-D642C2B9E60F}" destId="{7AD12C22-B44B-459C-9441-62760DB42C41}" srcOrd="0" destOrd="0" presId="urn:microsoft.com/office/officeart/2005/8/layout/vList2"/>
    <dgm:cxn modelId="{FD1769D8-2361-4FE1-A857-4FD2E84DCB7E}" type="presParOf" srcId="{7AD12C22-B44B-459C-9441-62760DB42C41}" destId="{DE944DDC-76E8-47D0-A9E1-FFEB35D48D1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354A006-81DD-4F68-A056-2B6A3F659F97}" type="doc">
      <dgm:prSet loTypeId="urn:microsoft.com/office/officeart/2005/8/layout/vList2" loCatId="list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en-GB"/>
        </a:p>
      </dgm:t>
    </dgm:pt>
    <dgm:pt modelId="{4DB2D8A1-7127-4A81-B637-42FB04DE9116}">
      <dgm:prSet/>
      <dgm:spPr/>
      <dgm:t>
        <a:bodyPr/>
        <a:lstStyle/>
        <a:p>
          <a:pPr algn="ctr" rtl="0"/>
          <a:r>
            <a:rPr lang="en-GB" dirty="0" smtClean="0"/>
            <a:t>Tension control transport</a:t>
          </a:r>
          <a:endParaRPr lang="en-GB" dirty="0"/>
        </a:p>
      </dgm:t>
    </dgm:pt>
    <dgm:pt modelId="{CF776515-8C95-43B0-BA81-BB6C849BF0BD}" type="parTrans" cxnId="{CF947FAE-4210-4EC7-A42A-B0A31E2FEFB2}">
      <dgm:prSet/>
      <dgm:spPr/>
      <dgm:t>
        <a:bodyPr/>
        <a:lstStyle/>
        <a:p>
          <a:endParaRPr lang="en-GB"/>
        </a:p>
      </dgm:t>
    </dgm:pt>
    <dgm:pt modelId="{20765AD1-60EC-44E5-BC8D-E5716705868A}" type="sibTrans" cxnId="{CF947FAE-4210-4EC7-A42A-B0A31E2FEFB2}">
      <dgm:prSet/>
      <dgm:spPr/>
      <dgm:t>
        <a:bodyPr/>
        <a:lstStyle/>
        <a:p>
          <a:endParaRPr lang="en-GB"/>
        </a:p>
      </dgm:t>
    </dgm:pt>
    <dgm:pt modelId="{8F49EEF9-9D96-443C-A9E9-DCBDEDA6CACC}" type="pres">
      <dgm:prSet presAssocID="{A354A006-81DD-4F68-A056-2B6A3F659F9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901A9E61-9D01-4EE5-B1B9-15F4FB34ECF1}" type="pres">
      <dgm:prSet presAssocID="{4DB2D8A1-7127-4A81-B637-42FB04DE911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6708AF86-0D40-4567-A33E-4CE831C69297}" type="presOf" srcId="{A354A006-81DD-4F68-A056-2B6A3F659F97}" destId="{8F49EEF9-9D96-443C-A9E9-DCBDEDA6CACC}" srcOrd="0" destOrd="0" presId="urn:microsoft.com/office/officeart/2005/8/layout/vList2"/>
    <dgm:cxn modelId="{CF947FAE-4210-4EC7-A42A-B0A31E2FEFB2}" srcId="{A354A006-81DD-4F68-A056-2B6A3F659F97}" destId="{4DB2D8A1-7127-4A81-B637-42FB04DE9116}" srcOrd="0" destOrd="0" parTransId="{CF776515-8C95-43B0-BA81-BB6C849BF0BD}" sibTransId="{20765AD1-60EC-44E5-BC8D-E5716705868A}"/>
    <dgm:cxn modelId="{48C23E04-2AB6-4CD4-AA33-98654109BA0E}" type="presOf" srcId="{4DB2D8A1-7127-4A81-B637-42FB04DE9116}" destId="{901A9E61-9D01-4EE5-B1B9-15F4FB34ECF1}" srcOrd="0" destOrd="0" presId="urn:microsoft.com/office/officeart/2005/8/layout/vList2"/>
    <dgm:cxn modelId="{E0DFCCB5-E142-4FDD-899B-23A1B7893689}" type="presParOf" srcId="{8F49EEF9-9D96-443C-A9E9-DCBDEDA6CACC}" destId="{901A9E61-9D01-4EE5-B1B9-15F4FB34ECF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9C407C3-9443-409A-B9D9-D644D97A2A52}" type="doc">
      <dgm:prSet loTypeId="urn:microsoft.com/office/officeart/2005/8/layout/vList2" loCatId="list" qsTypeId="urn:microsoft.com/office/officeart/2005/8/quickstyle/3d1" qsCatId="3D" csTypeId="urn:microsoft.com/office/officeart/2005/8/colors/accent2_2" csCatId="accent2"/>
      <dgm:spPr/>
      <dgm:t>
        <a:bodyPr/>
        <a:lstStyle/>
        <a:p>
          <a:endParaRPr lang="en-GB"/>
        </a:p>
      </dgm:t>
    </dgm:pt>
    <dgm:pt modelId="{EC39783B-66A5-43D0-A584-18188F900304}">
      <dgm:prSet/>
      <dgm:spPr/>
      <dgm:t>
        <a:bodyPr/>
        <a:lstStyle/>
        <a:p>
          <a:pPr algn="ctr" rtl="0"/>
          <a:r>
            <a:rPr lang="en-GB" dirty="0" smtClean="0"/>
            <a:t>Scrap rewind</a:t>
          </a:r>
          <a:endParaRPr lang="en-GB" dirty="0"/>
        </a:p>
      </dgm:t>
    </dgm:pt>
    <dgm:pt modelId="{8F63D7A7-7FBC-4671-BE70-F3B43EF3D79E}" type="parTrans" cxnId="{46A52121-BDF8-431A-AD9A-66279D1F0E7F}">
      <dgm:prSet/>
      <dgm:spPr/>
      <dgm:t>
        <a:bodyPr/>
        <a:lstStyle/>
        <a:p>
          <a:endParaRPr lang="en-GB"/>
        </a:p>
      </dgm:t>
    </dgm:pt>
    <dgm:pt modelId="{9AB50E27-48FA-46CF-AAAB-C1C409E134FB}" type="sibTrans" cxnId="{46A52121-BDF8-431A-AD9A-66279D1F0E7F}">
      <dgm:prSet/>
      <dgm:spPr/>
      <dgm:t>
        <a:bodyPr/>
        <a:lstStyle/>
        <a:p>
          <a:endParaRPr lang="en-GB"/>
        </a:p>
      </dgm:t>
    </dgm:pt>
    <dgm:pt modelId="{4586409B-175D-4F7A-BB68-17C9C9ED945A}" type="pres">
      <dgm:prSet presAssocID="{79C407C3-9443-409A-B9D9-D644D97A2A5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8031A944-F4E7-4017-B6BF-23DBF081A002}" type="pres">
      <dgm:prSet presAssocID="{EC39783B-66A5-43D0-A584-18188F900304}" presName="parentText" presStyleLbl="node1" presStyleIdx="0" presStyleCnt="1" custLinFactNeighborX="5684" custLinFactNeighborY="-3709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C833C65A-A290-4C4A-8BD7-A6F2DC103C1C}" type="presOf" srcId="{79C407C3-9443-409A-B9D9-D644D97A2A52}" destId="{4586409B-175D-4F7A-BB68-17C9C9ED945A}" srcOrd="0" destOrd="0" presId="urn:microsoft.com/office/officeart/2005/8/layout/vList2"/>
    <dgm:cxn modelId="{5BA96621-C0FC-4AFD-9BC3-56135DF8FD4A}" type="presOf" srcId="{EC39783B-66A5-43D0-A584-18188F900304}" destId="{8031A944-F4E7-4017-B6BF-23DBF081A002}" srcOrd="0" destOrd="0" presId="urn:microsoft.com/office/officeart/2005/8/layout/vList2"/>
    <dgm:cxn modelId="{46A52121-BDF8-431A-AD9A-66279D1F0E7F}" srcId="{79C407C3-9443-409A-B9D9-D644D97A2A52}" destId="{EC39783B-66A5-43D0-A584-18188F900304}" srcOrd="0" destOrd="0" parTransId="{8F63D7A7-7FBC-4671-BE70-F3B43EF3D79E}" sibTransId="{9AB50E27-48FA-46CF-AAAB-C1C409E134FB}"/>
    <dgm:cxn modelId="{004E7164-F223-4B97-8930-3F9C0B3FF629}" type="presParOf" srcId="{4586409B-175D-4F7A-BB68-17C9C9ED945A}" destId="{8031A944-F4E7-4017-B6BF-23DBF081A00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1ED4CFE-F61E-49EE-BD2B-B7A6251A5CFA}" type="doc">
      <dgm:prSet loTypeId="urn:microsoft.com/office/officeart/2005/8/layout/vList2" loCatId="list" qsTypeId="urn:microsoft.com/office/officeart/2005/8/quickstyle/3d1" qsCatId="3D" csTypeId="urn:microsoft.com/office/officeart/2005/8/colors/accent2_2" csCatId="accent2"/>
      <dgm:spPr/>
      <dgm:t>
        <a:bodyPr/>
        <a:lstStyle/>
        <a:p>
          <a:endParaRPr lang="en-GB"/>
        </a:p>
      </dgm:t>
    </dgm:pt>
    <dgm:pt modelId="{8D42EC44-FCC6-4860-BF06-1C445B60A333}">
      <dgm:prSet custT="1"/>
      <dgm:spPr/>
      <dgm:t>
        <a:bodyPr/>
        <a:lstStyle/>
        <a:p>
          <a:pPr algn="ctr" rtl="0"/>
          <a:r>
            <a:rPr lang="en-GB" sz="1600" dirty="0" smtClean="0"/>
            <a:t>Printer master control</a:t>
          </a:r>
          <a:endParaRPr lang="en-GB" sz="1600" dirty="0"/>
        </a:p>
      </dgm:t>
    </dgm:pt>
    <dgm:pt modelId="{F55B06A5-061D-4740-A761-32170CE96789}" type="parTrans" cxnId="{7F82C004-B4B1-44DE-A2D7-8D152CBC32C4}">
      <dgm:prSet/>
      <dgm:spPr/>
      <dgm:t>
        <a:bodyPr/>
        <a:lstStyle/>
        <a:p>
          <a:endParaRPr lang="en-GB"/>
        </a:p>
      </dgm:t>
    </dgm:pt>
    <dgm:pt modelId="{F34C9559-3E74-41CB-AFA2-E32DFC4B853A}" type="sibTrans" cxnId="{7F82C004-B4B1-44DE-A2D7-8D152CBC32C4}">
      <dgm:prSet/>
      <dgm:spPr/>
      <dgm:t>
        <a:bodyPr/>
        <a:lstStyle/>
        <a:p>
          <a:endParaRPr lang="en-GB"/>
        </a:p>
      </dgm:t>
    </dgm:pt>
    <dgm:pt modelId="{D2C1A187-21F9-4D98-800C-74CFD9111190}">
      <dgm:prSet custT="1"/>
      <dgm:spPr/>
      <dgm:t>
        <a:bodyPr/>
        <a:lstStyle/>
        <a:p>
          <a:pPr algn="ctr" rtl="0"/>
          <a:r>
            <a:rPr lang="en-GB" sz="1600" dirty="0" smtClean="0"/>
            <a:t>Buffer with feedback</a:t>
          </a:r>
          <a:endParaRPr lang="en-GB" sz="1600" dirty="0"/>
        </a:p>
      </dgm:t>
    </dgm:pt>
    <dgm:pt modelId="{9DB4C124-E75A-444C-A33D-22C3C9172789}" type="parTrans" cxnId="{EC9B98D6-376C-4377-9908-3901BF651CB8}">
      <dgm:prSet/>
      <dgm:spPr/>
      <dgm:t>
        <a:bodyPr/>
        <a:lstStyle/>
        <a:p>
          <a:endParaRPr lang="en-GB"/>
        </a:p>
      </dgm:t>
    </dgm:pt>
    <dgm:pt modelId="{E7CCE530-8685-4248-9FBC-DC1CFC57C9F7}" type="sibTrans" cxnId="{EC9B98D6-376C-4377-9908-3901BF651CB8}">
      <dgm:prSet/>
      <dgm:spPr/>
      <dgm:t>
        <a:bodyPr/>
        <a:lstStyle/>
        <a:p>
          <a:endParaRPr lang="en-GB"/>
        </a:p>
      </dgm:t>
    </dgm:pt>
    <dgm:pt modelId="{9F3A0B65-C0F9-49ED-8D10-03940E045C95}">
      <dgm:prSet custT="1"/>
      <dgm:spPr/>
      <dgm:t>
        <a:bodyPr/>
        <a:lstStyle/>
        <a:p>
          <a:pPr algn="ctr" rtl="0"/>
          <a:r>
            <a:rPr lang="en-GB" sz="1600" dirty="0" smtClean="0"/>
            <a:t>Large reel capacity</a:t>
          </a:r>
          <a:endParaRPr lang="en-GB" sz="1600" dirty="0"/>
        </a:p>
      </dgm:t>
    </dgm:pt>
    <dgm:pt modelId="{1ECA9EE6-7665-496C-8C83-C1A9E2DD3C6B}" type="parTrans" cxnId="{16C46292-C187-4167-A5F4-60C8F8B2D819}">
      <dgm:prSet/>
      <dgm:spPr/>
      <dgm:t>
        <a:bodyPr/>
        <a:lstStyle/>
        <a:p>
          <a:endParaRPr lang="en-GB"/>
        </a:p>
      </dgm:t>
    </dgm:pt>
    <dgm:pt modelId="{18143591-A746-418E-B50D-1DED7830D9D1}" type="sibTrans" cxnId="{16C46292-C187-4167-A5F4-60C8F8B2D819}">
      <dgm:prSet/>
      <dgm:spPr/>
      <dgm:t>
        <a:bodyPr/>
        <a:lstStyle/>
        <a:p>
          <a:endParaRPr lang="en-GB"/>
        </a:p>
      </dgm:t>
    </dgm:pt>
    <dgm:pt modelId="{B03CA407-8DBF-4D6F-878C-A576C6E7FD41}">
      <dgm:prSet custT="1"/>
      <dgm:spPr/>
      <dgm:t>
        <a:bodyPr/>
        <a:lstStyle/>
        <a:p>
          <a:pPr algn="ctr" rtl="0"/>
          <a:r>
            <a:rPr lang="en-GB" sz="1600" dirty="0" smtClean="0"/>
            <a:t>400mm = 4,800m</a:t>
          </a:r>
          <a:endParaRPr lang="en-GB" sz="1600" dirty="0"/>
        </a:p>
      </dgm:t>
    </dgm:pt>
    <dgm:pt modelId="{1795270B-51BA-4634-817E-E6D63793A018}" type="parTrans" cxnId="{61A780A7-2C10-45B6-9FA6-6886A7E8B834}">
      <dgm:prSet/>
      <dgm:spPr/>
      <dgm:t>
        <a:bodyPr/>
        <a:lstStyle/>
        <a:p>
          <a:endParaRPr lang="en-GB"/>
        </a:p>
      </dgm:t>
    </dgm:pt>
    <dgm:pt modelId="{DA2EA8CF-D4FD-40C4-A424-DF54190EC6F0}" type="sibTrans" cxnId="{61A780A7-2C10-45B6-9FA6-6886A7E8B834}">
      <dgm:prSet/>
      <dgm:spPr/>
      <dgm:t>
        <a:bodyPr/>
        <a:lstStyle/>
        <a:p>
          <a:endParaRPr lang="en-GB"/>
        </a:p>
      </dgm:t>
    </dgm:pt>
    <dgm:pt modelId="{3799E32B-327D-4203-B7A4-37B1EBB14329}">
      <dgm:prSet custT="1"/>
      <dgm:spPr/>
      <dgm:t>
        <a:bodyPr/>
        <a:lstStyle/>
        <a:p>
          <a:pPr algn="ctr" rtl="0"/>
          <a:r>
            <a:rPr lang="en-GB" sz="1600" dirty="0" smtClean="0"/>
            <a:t>300mm = 2,600m</a:t>
          </a:r>
          <a:endParaRPr lang="en-GB" sz="1600" dirty="0"/>
        </a:p>
      </dgm:t>
    </dgm:pt>
    <dgm:pt modelId="{15E99855-C0CB-44A6-B4B1-56CB191EAF22}" type="parTrans" cxnId="{CE6F4D2B-4A81-4476-8E42-1C11324666D4}">
      <dgm:prSet/>
      <dgm:spPr/>
      <dgm:t>
        <a:bodyPr/>
        <a:lstStyle/>
        <a:p>
          <a:endParaRPr lang="en-GB"/>
        </a:p>
      </dgm:t>
    </dgm:pt>
    <dgm:pt modelId="{B71C6D18-C2E8-43B4-9E67-A894B81A9E3C}" type="sibTrans" cxnId="{CE6F4D2B-4A81-4476-8E42-1C11324666D4}">
      <dgm:prSet/>
      <dgm:spPr/>
      <dgm:t>
        <a:bodyPr/>
        <a:lstStyle/>
        <a:p>
          <a:endParaRPr lang="en-GB"/>
        </a:p>
      </dgm:t>
    </dgm:pt>
    <dgm:pt modelId="{EDCCE751-3872-44F3-8247-835CD88139E6}" type="pres">
      <dgm:prSet presAssocID="{E1ED4CFE-F61E-49EE-BD2B-B7A6251A5CF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BD2D153-3243-468F-AA93-4A12C9F73F65}" type="pres">
      <dgm:prSet presAssocID="{8D42EC44-FCC6-4860-BF06-1C445B60A333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1C10BB5-369B-4BD3-98B9-4DD4E5AFB186}" type="pres">
      <dgm:prSet presAssocID="{F34C9559-3E74-41CB-AFA2-E32DFC4B853A}" presName="spacer" presStyleCnt="0"/>
      <dgm:spPr/>
    </dgm:pt>
    <dgm:pt modelId="{E982E29D-46F7-4354-9FF0-6ED00A992250}" type="pres">
      <dgm:prSet presAssocID="{D2C1A187-21F9-4D98-800C-74CFD9111190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CA4A0E6-7A9F-4B76-AD85-9EC7906A641D}" type="pres">
      <dgm:prSet presAssocID="{E7CCE530-8685-4248-9FBC-DC1CFC57C9F7}" presName="spacer" presStyleCnt="0"/>
      <dgm:spPr/>
    </dgm:pt>
    <dgm:pt modelId="{C4BF8B26-13CE-4584-A435-3482482BE333}" type="pres">
      <dgm:prSet presAssocID="{9F3A0B65-C0F9-49ED-8D10-03940E045C95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061FB09-E05D-4979-A5E5-59EEF8979009}" type="pres">
      <dgm:prSet presAssocID="{18143591-A746-418E-B50D-1DED7830D9D1}" presName="spacer" presStyleCnt="0"/>
      <dgm:spPr/>
    </dgm:pt>
    <dgm:pt modelId="{8E207FEF-6E59-4779-BF71-8FCA17A88975}" type="pres">
      <dgm:prSet presAssocID="{B03CA407-8DBF-4D6F-878C-A576C6E7FD41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83C80C0-FD22-414B-9A66-E3209D4D993F}" type="pres">
      <dgm:prSet presAssocID="{DA2EA8CF-D4FD-40C4-A424-DF54190EC6F0}" presName="spacer" presStyleCnt="0"/>
      <dgm:spPr/>
    </dgm:pt>
    <dgm:pt modelId="{5608D532-75D5-47AC-BF24-0355721D99ED}" type="pres">
      <dgm:prSet presAssocID="{3799E32B-327D-4203-B7A4-37B1EBB14329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6308B868-F088-4857-9805-79F2CF0E5C0A}" type="presOf" srcId="{9F3A0B65-C0F9-49ED-8D10-03940E045C95}" destId="{C4BF8B26-13CE-4584-A435-3482482BE333}" srcOrd="0" destOrd="0" presId="urn:microsoft.com/office/officeart/2005/8/layout/vList2"/>
    <dgm:cxn modelId="{56FECCDF-0DFD-4389-A9D7-0FC1B62602C7}" type="presOf" srcId="{3799E32B-327D-4203-B7A4-37B1EBB14329}" destId="{5608D532-75D5-47AC-BF24-0355721D99ED}" srcOrd="0" destOrd="0" presId="urn:microsoft.com/office/officeart/2005/8/layout/vList2"/>
    <dgm:cxn modelId="{8D46BFD7-5488-4EF5-BF42-FE8AE6DD24BC}" type="presOf" srcId="{D2C1A187-21F9-4D98-800C-74CFD9111190}" destId="{E982E29D-46F7-4354-9FF0-6ED00A992250}" srcOrd="0" destOrd="0" presId="urn:microsoft.com/office/officeart/2005/8/layout/vList2"/>
    <dgm:cxn modelId="{EC9B98D6-376C-4377-9908-3901BF651CB8}" srcId="{E1ED4CFE-F61E-49EE-BD2B-B7A6251A5CFA}" destId="{D2C1A187-21F9-4D98-800C-74CFD9111190}" srcOrd="1" destOrd="0" parTransId="{9DB4C124-E75A-444C-A33D-22C3C9172789}" sibTransId="{E7CCE530-8685-4248-9FBC-DC1CFC57C9F7}"/>
    <dgm:cxn modelId="{CE6F4D2B-4A81-4476-8E42-1C11324666D4}" srcId="{E1ED4CFE-F61E-49EE-BD2B-B7A6251A5CFA}" destId="{3799E32B-327D-4203-B7A4-37B1EBB14329}" srcOrd="4" destOrd="0" parTransId="{15E99855-C0CB-44A6-B4B1-56CB191EAF22}" sibTransId="{B71C6D18-C2E8-43B4-9E67-A894B81A9E3C}"/>
    <dgm:cxn modelId="{61A780A7-2C10-45B6-9FA6-6886A7E8B834}" srcId="{E1ED4CFE-F61E-49EE-BD2B-B7A6251A5CFA}" destId="{B03CA407-8DBF-4D6F-878C-A576C6E7FD41}" srcOrd="3" destOrd="0" parTransId="{1795270B-51BA-4634-817E-E6D63793A018}" sibTransId="{DA2EA8CF-D4FD-40C4-A424-DF54190EC6F0}"/>
    <dgm:cxn modelId="{7FE2F91E-C5A9-425D-ACDE-0ED5FF6146CF}" type="presOf" srcId="{B03CA407-8DBF-4D6F-878C-A576C6E7FD41}" destId="{8E207FEF-6E59-4779-BF71-8FCA17A88975}" srcOrd="0" destOrd="0" presId="urn:microsoft.com/office/officeart/2005/8/layout/vList2"/>
    <dgm:cxn modelId="{7F82C004-B4B1-44DE-A2D7-8D152CBC32C4}" srcId="{E1ED4CFE-F61E-49EE-BD2B-B7A6251A5CFA}" destId="{8D42EC44-FCC6-4860-BF06-1C445B60A333}" srcOrd="0" destOrd="0" parTransId="{F55B06A5-061D-4740-A761-32170CE96789}" sibTransId="{F34C9559-3E74-41CB-AFA2-E32DFC4B853A}"/>
    <dgm:cxn modelId="{1BD783F9-E6FD-402C-BDFB-0F76B775DAE5}" type="presOf" srcId="{E1ED4CFE-F61E-49EE-BD2B-B7A6251A5CFA}" destId="{EDCCE751-3872-44F3-8247-835CD88139E6}" srcOrd="0" destOrd="0" presId="urn:microsoft.com/office/officeart/2005/8/layout/vList2"/>
    <dgm:cxn modelId="{1297093F-E5F5-43DA-8C91-E09C982FCB68}" type="presOf" srcId="{8D42EC44-FCC6-4860-BF06-1C445B60A333}" destId="{FBD2D153-3243-468F-AA93-4A12C9F73F65}" srcOrd="0" destOrd="0" presId="urn:microsoft.com/office/officeart/2005/8/layout/vList2"/>
    <dgm:cxn modelId="{16C46292-C187-4167-A5F4-60C8F8B2D819}" srcId="{E1ED4CFE-F61E-49EE-BD2B-B7A6251A5CFA}" destId="{9F3A0B65-C0F9-49ED-8D10-03940E045C95}" srcOrd="2" destOrd="0" parTransId="{1ECA9EE6-7665-496C-8C83-C1A9E2DD3C6B}" sibTransId="{18143591-A746-418E-B50D-1DED7830D9D1}"/>
    <dgm:cxn modelId="{9B673231-8A8B-4740-AABC-8CD931D7E2D1}" type="presParOf" srcId="{EDCCE751-3872-44F3-8247-835CD88139E6}" destId="{FBD2D153-3243-468F-AA93-4A12C9F73F65}" srcOrd="0" destOrd="0" presId="urn:microsoft.com/office/officeart/2005/8/layout/vList2"/>
    <dgm:cxn modelId="{4A36FEB7-D443-42C4-9148-8793A8C54C60}" type="presParOf" srcId="{EDCCE751-3872-44F3-8247-835CD88139E6}" destId="{F1C10BB5-369B-4BD3-98B9-4DD4E5AFB186}" srcOrd="1" destOrd="0" presId="urn:microsoft.com/office/officeart/2005/8/layout/vList2"/>
    <dgm:cxn modelId="{7B9903B6-1229-47C5-BC77-E9A24308F3AA}" type="presParOf" srcId="{EDCCE751-3872-44F3-8247-835CD88139E6}" destId="{E982E29D-46F7-4354-9FF0-6ED00A992250}" srcOrd="2" destOrd="0" presId="urn:microsoft.com/office/officeart/2005/8/layout/vList2"/>
    <dgm:cxn modelId="{0B34929C-7C50-42C4-A745-2AA187532B1F}" type="presParOf" srcId="{EDCCE751-3872-44F3-8247-835CD88139E6}" destId="{BCA4A0E6-7A9F-4B76-AD85-9EC7906A641D}" srcOrd="3" destOrd="0" presId="urn:microsoft.com/office/officeart/2005/8/layout/vList2"/>
    <dgm:cxn modelId="{391E5EAD-04DD-4D95-A906-40DCECA5ACE9}" type="presParOf" srcId="{EDCCE751-3872-44F3-8247-835CD88139E6}" destId="{C4BF8B26-13CE-4584-A435-3482482BE333}" srcOrd="4" destOrd="0" presId="urn:microsoft.com/office/officeart/2005/8/layout/vList2"/>
    <dgm:cxn modelId="{AB760379-094D-4B3B-BE50-C81D7C5F4C95}" type="presParOf" srcId="{EDCCE751-3872-44F3-8247-835CD88139E6}" destId="{6061FB09-E05D-4979-A5E5-59EEF8979009}" srcOrd="5" destOrd="0" presId="urn:microsoft.com/office/officeart/2005/8/layout/vList2"/>
    <dgm:cxn modelId="{F1565276-3BBA-44DF-8684-7AD649DB566A}" type="presParOf" srcId="{EDCCE751-3872-44F3-8247-835CD88139E6}" destId="{8E207FEF-6E59-4779-BF71-8FCA17A88975}" srcOrd="6" destOrd="0" presId="urn:microsoft.com/office/officeart/2005/8/layout/vList2"/>
    <dgm:cxn modelId="{43A173DF-0DF6-4B8F-AD07-C5E44236D862}" type="presParOf" srcId="{EDCCE751-3872-44F3-8247-835CD88139E6}" destId="{983C80C0-FD22-414B-9A66-E3209D4D993F}" srcOrd="7" destOrd="0" presId="urn:microsoft.com/office/officeart/2005/8/layout/vList2"/>
    <dgm:cxn modelId="{85704B04-1B37-46EE-978C-50AC174BABD8}" type="presParOf" srcId="{EDCCE751-3872-44F3-8247-835CD88139E6}" destId="{5608D532-75D5-47AC-BF24-0355721D99ED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1ED4CFE-F61E-49EE-BD2B-B7A6251A5CFA}" type="doc">
      <dgm:prSet loTypeId="urn:microsoft.com/office/officeart/2005/8/layout/vList2" loCatId="list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en-GB"/>
        </a:p>
      </dgm:t>
    </dgm:pt>
    <dgm:pt modelId="{8D42EC44-FCC6-4860-BF06-1C445B60A333}">
      <dgm:prSet custT="1"/>
      <dgm:spPr/>
      <dgm:t>
        <a:bodyPr/>
        <a:lstStyle/>
        <a:p>
          <a:pPr algn="ctr" rtl="0"/>
          <a:r>
            <a:rPr lang="en-GB" sz="1600" dirty="0" smtClean="0"/>
            <a:t>Twin film drives</a:t>
          </a:r>
          <a:endParaRPr lang="en-GB" sz="1600" dirty="0"/>
        </a:p>
      </dgm:t>
    </dgm:pt>
    <dgm:pt modelId="{F55B06A5-061D-4740-A761-32170CE96789}" type="parTrans" cxnId="{7F82C004-B4B1-44DE-A2D7-8D152CBC32C4}">
      <dgm:prSet/>
      <dgm:spPr/>
      <dgm:t>
        <a:bodyPr/>
        <a:lstStyle/>
        <a:p>
          <a:endParaRPr lang="en-GB"/>
        </a:p>
      </dgm:t>
    </dgm:pt>
    <dgm:pt modelId="{F34C9559-3E74-41CB-AFA2-E32DFC4B853A}" type="sibTrans" cxnId="{7F82C004-B4B1-44DE-A2D7-8D152CBC32C4}">
      <dgm:prSet/>
      <dgm:spPr/>
      <dgm:t>
        <a:bodyPr/>
        <a:lstStyle/>
        <a:p>
          <a:endParaRPr lang="en-GB"/>
        </a:p>
      </dgm:t>
    </dgm:pt>
    <dgm:pt modelId="{D2C1A187-21F9-4D98-800C-74CFD9111190}">
      <dgm:prSet custT="1"/>
      <dgm:spPr/>
      <dgm:t>
        <a:bodyPr/>
        <a:lstStyle/>
        <a:p>
          <a:pPr algn="ctr" rtl="0"/>
          <a:r>
            <a:rPr lang="en-GB" sz="1600" dirty="0" smtClean="0"/>
            <a:t>Servo control</a:t>
          </a:r>
          <a:endParaRPr lang="en-GB" sz="1600" dirty="0"/>
        </a:p>
      </dgm:t>
    </dgm:pt>
    <dgm:pt modelId="{9DB4C124-E75A-444C-A33D-22C3C9172789}" type="parTrans" cxnId="{EC9B98D6-376C-4377-9908-3901BF651CB8}">
      <dgm:prSet/>
      <dgm:spPr/>
      <dgm:t>
        <a:bodyPr/>
        <a:lstStyle/>
        <a:p>
          <a:endParaRPr lang="en-GB"/>
        </a:p>
      </dgm:t>
    </dgm:pt>
    <dgm:pt modelId="{E7CCE530-8685-4248-9FBC-DC1CFC57C9F7}" type="sibTrans" cxnId="{EC9B98D6-376C-4377-9908-3901BF651CB8}">
      <dgm:prSet/>
      <dgm:spPr/>
      <dgm:t>
        <a:bodyPr/>
        <a:lstStyle/>
        <a:p>
          <a:endParaRPr lang="en-GB"/>
        </a:p>
      </dgm:t>
    </dgm:pt>
    <dgm:pt modelId="{9F3A0B65-C0F9-49ED-8D10-03940E045C95}">
      <dgm:prSet custT="1"/>
      <dgm:spPr/>
      <dgm:t>
        <a:bodyPr/>
        <a:lstStyle/>
        <a:p>
          <a:pPr algn="ctr" rtl="0"/>
          <a:r>
            <a:rPr lang="en-GB" sz="1600" dirty="0" smtClean="0"/>
            <a:t>Dynamic tension</a:t>
          </a:r>
          <a:endParaRPr lang="en-GB" sz="1600" dirty="0"/>
        </a:p>
      </dgm:t>
    </dgm:pt>
    <dgm:pt modelId="{1ECA9EE6-7665-496C-8C83-C1A9E2DD3C6B}" type="parTrans" cxnId="{16C46292-C187-4167-A5F4-60C8F8B2D819}">
      <dgm:prSet/>
      <dgm:spPr/>
      <dgm:t>
        <a:bodyPr/>
        <a:lstStyle/>
        <a:p>
          <a:endParaRPr lang="en-GB"/>
        </a:p>
      </dgm:t>
    </dgm:pt>
    <dgm:pt modelId="{18143591-A746-418E-B50D-1DED7830D9D1}" type="sibTrans" cxnId="{16C46292-C187-4167-A5F4-60C8F8B2D819}">
      <dgm:prSet/>
      <dgm:spPr/>
      <dgm:t>
        <a:bodyPr/>
        <a:lstStyle/>
        <a:p>
          <a:endParaRPr lang="en-GB"/>
        </a:p>
      </dgm:t>
    </dgm:pt>
    <dgm:pt modelId="{B03CA407-8DBF-4D6F-878C-A576C6E7FD41}">
      <dgm:prSet custT="1"/>
      <dgm:spPr/>
      <dgm:t>
        <a:bodyPr/>
        <a:lstStyle/>
        <a:p>
          <a:pPr algn="ctr" rtl="0"/>
          <a:r>
            <a:rPr lang="en-GB" sz="1600" dirty="0" smtClean="0"/>
            <a:t>Open access</a:t>
          </a:r>
          <a:endParaRPr lang="en-GB" sz="1600" dirty="0"/>
        </a:p>
      </dgm:t>
    </dgm:pt>
    <dgm:pt modelId="{1795270B-51BA-4634-817E-E6D63793A018}" type="parTrans" cxnId="{61A780A7-2C10-45B6-9FA6-6886A7E8B834}">
      <dgm:prSet/>
      <dgm:spPr/>
      <dgm:t>
        <a:bodyPr/>
        <a:lstStyle/>
        <a:p>
          <a:endParaRPr lang="en-GB"/>
        </a:p>
      </dgm:t>
    </dgm:pt>
    <dgm:pt modelId="{DA2EA8CF-D4FD-40C4-A424-DF54190EC6F0}" type="sibTrans" cxnId="{61A780A7-2C10-45B6-9FA6-6886A7E8B834}">
      <dgm:prSet/>
      <dgm:spPr/>
      <dgm:t>
        <a:bodyPr/>
        <a:lstStyle/>
        <a:p>
          <a:endParaRPr lang="en-GB"/>
        </a:p>
      </dgm:t>
    </dgm:pt>
    <dgm:pt modelId="{EDCCE751-3872-44F3-8247-835CD88139E6}" type="pres">
      <dgm:prSet presAssocID="{E1ED4CFE-F61E-49EE-BD2B-B7A6251A5CF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BD2D153-3243-468F-AA93-4A12C9F73F65}" type="pres">
      <dgm:prSet presAssocID="{8D42EC44-FCC6-4860-BF06-1C445B60A333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1C10BB5-369B-4BD3-98B9-4DD4E5AFB186}" type="pres">
      <dgm:prSet presAssocID="{F34C9559-3E74-41CB-AFA2-E32DFC4B853A}" presName="spacer" presStyleCnt="0"/>
      <dgm:spPr/>
    </dgm:pt>
    <dgm:pt modelId="{E982E29D-46F7-4354-9FF0-6ED00A992250}" type="pres">
      <dgm:prSet presAssocID="{D2C1A187-21F9-4D98-800C-74CFD9111190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CA4A0E6-7A9F-4B76-AD85-9EC7906A641D}" type="pres">
      <dgm:prSet presAssocID="{E7CCE530-8685-4248-9FBC-DC1CFC57C9F7}" presName="spacer" presStyleCnt="0"/>
      <dgm:spPr/>
    </dgm:pt>
    <dgm:pt modelId="{C4BF8B26-13CE-4584-A435-3482482BE333}" type="pres">
      <dgm:prSet presAssocID="{9F3A0B65-C0F9-49ED-8D10-03940E045C95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061FB09-E05D-4979-A5E5-59EEF8979009}" type="pres">
      <dgm:prSet presAssocID="{18143591-A746-418E-B50D-1DED7830D9D1}" presName="spacer" presStyleCnt="0"/>
      <dgm:spPr/>
    </dgm:pt>
    <dgm:pt modelId="{8E207FEF-6E59-4779-BF71-8FCA17A88975}" type="pres">
      <dgm:prSet presAssocID="{B03CA407-8DBF-4D6F-878C-A576C6E7FD41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655DC417-2892-4562-8264-5F1B2807C109}" type="presOf" srcId="{9F3A0B65-C0F9-49ED-8D10-03940E045C95}" destId="{C4BF8B26-13CE-4584-A435-3482482BE333}" srcOrd="0" destOrd="0" presId="urn:microsoft.com/office/officeart/2005/8/layout/vList2"/>
    <dgm:cxn modelId="{D85BD75B-B64F-40EA-A084-A12640F6C9F0}" type="presOf" srcId="{D2C1A187-21F9-4D98-800C-74CFD9111190}" destId="{E982E29D-46F7-4354-9FF0-6ED00A992250}" srcOrd="0" destOrd="0" presId="urn:microsoft.com/office/officeart/2005/8/layout/vList2"/>
    <dgm:cxn modelId="{5B75EC94-0719-403D-B749-59BD2D3042FD}" type="presOf" srcId="{B03CA407-8DBF-4D6F-878C-A576C6E7FD41}" destId="{8E207FEF-6E59-4779-BF71-8FCA17A88975}" srcOrd="0" destOrd="0" presId="urn:microsoft.com/office/officeart/2005/8/layout/vList2"/>
    <dgm:cxn modelId="{61A780A7-2C10-45B6-9FA6-6886A7E8B834}" srcId="{E1ED4CFE-F61E-49EE-BD2B-B7A6251A5CFA}" destId="{B03CA407-8DBF-4D6F-878C-A576C6E7FD41}" srcOrd="3" destOrd="0" parTransId="{1795270B-51BA-4634-817E-E6D63793A018}" sibTransId="{DA2EA8CF-D4FD-40C4-A424-DF54190EC6F0}"/>
    <dgm:cxn modelId="{EC9B98D6-376C-4377-9908-3901BF651CB8}" srcId="{E1ED4CFE-F61E-49EE-BD2B-B7A6251A5CFA}" destId="{D2C1A187-21F9-4D98-800C-74CFD9111190}" srcOrd="1" destOrd="0" parTransId="{9DB4C124-E75A-444C-A33D-22C3C9172789}" sibTransId="{E7CCE530-8685-4248-9FBC-DC1CFC57C9F7}"/>
    <dgm:cxn modelId="{60A788DD-B99B-4A54-B8E6-89ADB3F34ADB}" type="presOf" srcId="{8D42EC44-FCC6-4860-BF06-1C445B60A333}" destId="{FBD2D153-3243-468F-AA93-4A12C9F73F65}" srcOrd="0" destOrd="0" presId="urn:microsoft.com/office/officeart/2005/8/layout/vList2"/>
    <dgm:cxn modelId="{7F82C004-B4B1-44DE-A2D7-8D152CBC32C4}" srcId="{E1ED4CFE-F61E-49EE-BD2B-B7A6251A5CFA}" destId="{8D42EC44-FCC6-4860-BF06-1C445B60A333}" srcOrd="0" destOrd="0" parTransId="{F55B06A5-061D-4740-A761-32170CE96789}" sibTransId="{F34C9559-3E74-41CB-AFA2-E32DFC4B853A}"/>
    <dgm:cxn modelId="{3FC918D9-BBAF-4969-9314-9C63130C0F2D}" type="presOf" srcId="{E1ED4CFE-F61E-49EE-BD2B-B7A6251A5CFA}" destId="{EDCCE751-3872-44F3-8247-835CD88139E6}" srcOrd="0" destOrd="0" presId="urn:microsoft.com/office/officeart/2005/8/layout/vList2"/>
    <dgm:cxn modelId="{16C46292-C187-4167-A5F4-60C8F8B2D819}" srcId="{E1ED4CFE-F61E-49EE-BD2B-B7A6251A5CFA}" destId="{9F3A0B65-C0F9-49ED-8D10-03940E045C95}" srcOrd="2" destOrd="0" parTransId="{1ECA9EE6-7665-496C-8C83-C1A9E2DD3C6B}" sibTransId="{18143591-A746-418E-B50D-1DED7830D9D1}"/>
    <dgm:cxn modelId="{59D3D64E-0BA6-46E4-8154-90AD8E7CF5D0}" type="presParOf" srcId="{EDCCE751-3872-44F3-8247-835CD88139E6}" destId="{FBD2D153-3243-468F-AA93-4A12C9F73F65}" srcOrd="0" destOrd="0" presId="urn:microsoft.com/office/officeart/2005/8/layout/vList2"/>
    <dgm:cxn modelId="{0B996FE2-9B57-4FC2-9F5D-0496205CAB29}" type="presParOf" srcId="{EDCCE751-3872-44F3-8247-835CD88139E6}" destId="{F1C10BB5-369B-4BD3-98B9-4DD4E5AFB186}" srcOrd="1" destOrd="0" presId="urn:microsoft.com/office/officeart/2005/8/layout/vList2"/>
    <dgm:cxn modelId="{E197A9E3-F804-4869-81DC-BFE8C33C418A}" type="presParOf" srcId="{EDCCE751-3872-44F3-8247-835CD88139E6}" destId="{E982E29D-46F7-4354-9FF0-6ED00A992250}" srcOrd="2" destOrd="0" presId="urn:microsoft.com/office/officeart/2005/8/layout/vList2"/>
    <dgm:cxn modelId="{F5A25087-31C6-48A0-896E-47C2E45068A3}" type="presParOf" srcId="{EDCCE751-3872-44F3-8247-835CD88139E6}" destId="{BCA4A0E6-7A9F-4B76-AD85-9EC7906A641D}" srcOrd="3" destOrd="0" presId="urn:microsoft.com/office/officeart/2005/8/layout/vList2"/>
    <dgm:cxn modelId="{F15780FF-0600-48F6-A3E6-35BAE679C142}" type="presParOf" srcId="{EDCCE751-3872-44F3-8247-835CD88139E6}" destId="{C4BF8B26-13CE-4584-A435-3482482BE333}" srcOrd="4" destOrd="0" presId="urn:microsoft.com/office/officeart/2005/8/layout/vList2"/>
    <dgm:cxn modelId="{AD791CA2-FDDB-41A7-B60E-32135602406B}" type="presParOf" srcId="{EDCCE751-3872-44F3-8247-835CD88139E6}" destId="{6061FB09-E05D-4979-A5E5-59EEF8979009}" srcOrd="5" destOrd="0" presId="urn:microsoft.com/office/officeart/2005/8/layout/vList2"/>
    <dgm:cxn modelId="{4B7B7580-5BF4-4035-8260-D4221C401BFC}" type="presParOf" srcId="{EDCCE751-3872-44F3-8247-835CD88139E6}" destId="{8E207FEF-6E59-4779-BF71-8FCA17A8897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1ED4CFE-F61E-49EE-BD2B-B7A6251A5CFA}" type="doc">
      <dgm:prSet loTypeId="urn:microsoft.com/office/officeart/2005/8/layout/vList2" loCatId="list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en-GB"/>
        </a:p>
      </dgm:t>
    </dgm:pt>
    <dgm:pt modelId="{8D42EC44-FCC6-4860-BF06-1C445B60A333}">
      <dgm:prSet custT="1"/>
      <dgm:spPr/>
      <dgm:t>
        <a:bodyPr/>
        <a:lstStyle/>
        <a:p>
          <a:pPr algn="ctr" rtl="0"/>
          <a:r>
            <a:rPr lang="en-GB" sz="1600" dirty="0" smtClean="0"/>
            <a:t>Servo control</a:t>
          </a:r>
          <a:endParaRPr lang="en-GB" sz="1600" dirty="0"/>
        </a:p>
      </dgm:t>
    </dgm:pt>
    <dgm:pt modelId="{F55B06A5-061D-4740-A761-32170CE96789}" type="parTrans" cxnId="{7F82C004-B4B1-44DE-A2D7-8D152CBC32C4}">
      <dgm:prSet/>
      <dgm:spPr/>
      <dgm:t>
        <a:bodyPr/>
        <a:lstStyle/>
        <a:p>
          <a:endParaRPr lang="en-GB"/>
        </a:p>
      </dgm:t>
    </dgm:pt>
    <dgm:pt modelId="{F34C9559-3E74-41CB-AFA2-E32DFC4B853A}" type="sibTrans" cxnId="{7F82C004-B4B1-44DE-A2D7-8D152CBC32C4}">
      <dgm:prSet/>
      <dgm:spPr/>
      <dgm:t>
        <a:bodyPr/>
        <a:lstStyle/>
        <a:p>
          <a:endParaRPr lang="en-GB"/>
        </a:p>
      </dgm:t>
    </dgm:pt>
    <dgm:pt modelId="{D2C1A187-21F9-4D98-800C-74CFD9111190}">
      <dgm:prSet custT="1"/>
      <dgm:spPr/>
      <dgm:t>
        <a:bodyPr/>
        <a:lstStyle/>
        <a:p>
          <a:pPr algn="ctr" rtl="0"/>
          <a:r>
            <a:rPr lang="en-GB" sz="1600" dirty="0" smtClean="0"/>
            <a:t>Dynamic tension</a:t>
          </a:r>
          <a:endParaRPr lang="en-GB" sz="1600" dirty="0"/>
        </a:p>
      </dgm:t>
    </dgm:pt>
    <dgm:pt modelId="{9DB4C124-E75A-444C-A33D-22C3C9172789}" type="parTrans" cxnId="{EC9B98D6-376C-4377-9908-3901BF651CB8}">
      <dgm:prSet/>
      <dgm:spPr/>
      <dgm:t>
        <a:bodyPr/>
        <a:lstStyle/>
        <a:p>
          <a:endParaRPr lang="en-GB"/>
        </a:p>
      </dgm:t>
    </dgm:pt>
    <dgm:pt modelId="{E7CCE530-8685-4248-9FBC-DC1CFC57C9F7}" type="sibTrans" cxnId="{EC9B98D6-376C-4377-9908-3901BF651CB8}">
      <dgm:prSet/>
      <dgm:spPr/>
      <dgm:t>
        <a:bodyPr/>
        <a:lstStyle/>
        <a:p>
          <a:endParaRPr lang="en-GB"/>
        </a:p>
      </dgm:t>
    </dgm:pt>
    <dgm:pt modelId="{9F3A0B65-C0F9-49ED-8D10-03940E045C95}">
      <dgm:prSet custT="1"/>
      <dgm:spPr/>
      <dgm:t>
        <a:bodyPr/>
        <a:lstStyle/>
        <a:p>
          <a:pPr algn="ctr" rtl="0"/>
          <a:r>
            <a:rPr lang="en-GB" sz="1600" dirty="0" smtClean="0"/>
            <a:t>Large capacity</a:t>
          </a:r>
          <a:endParaRPr lang="en-GB" sz="1600" dirty="0"/>
        </a:p>
      </dgm:t>
    </dgm:pt>
    <dgm:pt modelId="{1ECA9EE6-7665-496C-8C83-C1A9E2DD3C6B}" type="parTrans" cxnId="{16C46292-C187-4167-A5F4-60C8F8B2D819}">
      <dgm:prSet/>
      <dgm:spPr/>
      <dgm:t>
        <a:bodyPr/>
        <a:lstStyle/>
        <a:p>
          <a:endParaRPr lang="en-GB"/>
        </a:p>
      </dgm:t>
    </dgm:pt>
    <dgm:pt modelId="{18143591-A746-418E-B50D-1DED7830D9D1}" type="sibTrans" cxnId="{16C46292-C187-4167-A5F4-60C8F8B2D819}">
      <dgm:prSet/>
      <dgm:spPr/>
      <dgm:t>
        <a:bodyPr/>
        <a:lstStyle/>
        <a:p>
          <a:endParaRPr lang="en-GB"/>
        </a:p>
      </dgm:t>
    </dgm:pt>
    <dgm:pt modelId="{EDCCE751-3872-44F3-8247-835CD88139E6}" type="pres">
      <dgm:prSet presAssocID="{E1ED4CFE-F61E-49EE-BD2B-B7A6251A5CF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BD2D153-3243-468F-AA93-4A12C9F73F65}" type="pres">
      <dgm:prSet presAssocID="{8D42EC44-FCC6-4860-BF06-1C445B60A333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1C10BB5-369B-4BD3-98B9-4DD4E5AFB186}" type="pres">
      <dgm:prSet presAssocID="{F34C9559-3E74-41CB-AFA2-E32DFC4B853A}" presName="spacer" presStyleCnt="0"/>
      <dgm:spPr/>
    </dgm:pt>
    <dgm:pt modelId="{E982E29D-46F7-4354-9FF0-6ED00A992250}" type="pres">
      <dgm:prSet presAssocID="{D2C1A187-21F9-4D98-800C-74CFD9111190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CA4A0E6-7A9F-4B76-AD85-9EC7906A641D}" type="pres">
      <dgm:prSet presAssocID="{E7CCE530-8685-4248-9FBC-DC1CFC57C9F7}" presName="spacer" presStyleCnt="0"/>
      <dgm:spPr/>
    </dgm:pt>
    <dgm:pt modelId="{C4BF8B26-13CE-4584-A435-3482482BE333}" type="pres">
      <dgm:prSet presAssocID="{9F3A0B65-C0F9-49ED-8D10-03940E045C9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3CBBEA38-B05F-4F2F-81D8-7B133B245E43}" type="presOf" srcId="{9F3A0B65-C0F9-49ED-8D10-03940E045C95}" destId="{C4BF8B26-13CE-4584-A435-3482482BE333}" srcOrd="0" destOrd="0" presId="urn:microsoft.com/office/officeart/2005/8/layout/vList2"/>
    <dgm:cxn modelId="{16C46292-C187-4167-A5F4-60C8F8B2D819}" srcId="{E1ED4CFE-F61E-49EE-BD2B-B7A6251A5CFA}" destId="{9F3A0B65-C0F9-49ED-8D10-03940E045C95}" srcOrd="2" destOrd="0" parTransId="{1ECA9EE6-7665-496C-8C83-C1A9E2DD3C6B}" sibTransId="{18143591-A746-418E-B50D-1DED7830D9D1}"/>
    <dgm:cxn modelId="{23783A89-33F1-43AB-8A8E-287A7E870162}" type="presOf" srcId="{E1ED4CFE-F61E-49EE-BD2B-B7A6251A5CFA}" destId="{EDCCE751-3872-44F3-8247-835CD88139E6}" srcOrd="0" destOrd="0" presId="urn:microsoft.com/office/officeart/2005/8/layout/vList2"/>
    <dgm:cxn modelId="{ACC2028D-F3B5-4657-85F4-853B51038098}" type="presOf" srcId="{8D42EC44-FCC6-4860-BF06-1C445B60A333}" destId="{FBD2D153-3243-468F-AA93-4A12C9F73F65}" srcOrd="0" destOrd="0" presId="urn:microsoft.com/office/officeart/2005/8/layout/vList2"/>
    <dgm:cxn modelId="{EC9B98D6-376C-4377-9908-3901BF651CB8}" srcId="{E1ED4CFE-F61E-49EE-BD2B-B7A6251A5CFA}" destId="{D2C1A187-21F9-4D98-800C-74CFD9111190}" srcOrd="1" destOrd="0" parTransId="{9DB4C124-E75A-444C-A33D-22C3C9172789}" sibTransId="{E7CCE530-8685-4248-9FBC-DC1CFC57C9F7}"/>
    <dgm:cxn modelId="{384799D1-0FAA-4439-ABA0-866917367B3B}" type="presOf" srcId="{D2C1A187-21F9-4D98-800C-74CFD9111190}" destId="{E982E29D-46F7-4354-9FF0-6ED00A992250}" srcOrd="0" destOrd="0" presId="urn:microsoft.com/office/officeart/2005/8/layout/vList2"/>
    <dgm:cxn modelId="{7F82C004-B4B1-44DE-A2D7-8D152CBC32C4}" srcId="{E1ED4CFE-F61E-49EE-BD2B-B7A6251A5CFA}" destId="{8D42EC44-FCC6-4860-BF06-1C445B60A333}" srcOrd="0" destOrd="0" parTransId="{F55B06A5-061D-4740-A761-32170CE96789}" sibTransId="{F34C9559-3E74-41CB-AFA2-E32DFC4B853A}"/>
    <dgm:cxn modelId="{1A0F0A2A-D7D5-46C6-8061-7C80B97B909D}" type="presParOf" srcId="{EDCCE751-3872-44F3-8247-835CD88139E6}" destId="{FBD2D153-3243-468F-AA93-4A12C9F73F65}" srcOrd="0" destOrd="0" presId="urn:microsoft.com/office/officeart/2005/8/layout/vList2"/>
    <dgm:cxn modelId="{DDB75E48-5BBC-403C-9D04-2CC3E522E951}" type="presParOf" srcId="{EDCCE751-3872-44F3-8247-835CD88139E6}" destId="{F1C10BB5-369B-4BD3-98B9-4DD4E5AFB186}" srcOrd="1" destOrd="0" presId="urn:microsoft.com/office/officeart/2005/8/layout/vList2"/>
    <dgm:cxn modelId="{A933B672-F374-4C8E-8D49-1ECD5A27782E}" type="presParOf" srcId="{EDCCE751-3872-44F3-8247-835CD88139E6}" destId="{E982E29D-46F7-4354-9FF0-6ED00A992250}" srcOrd="2" destOrd="0" presId="urn:microsoft.com/office/officeart/2005/8/layout/vList2"/>
    <dgm:cxn modelId="{171E8128-036C-4049-B89B-54F102523CAA}" type="presParOf" srcId="{EDCCE751-3872-44F3-8247-835CD88139E6}" destId="{BCA4A0E6-7A9F-4B76-AD85-9EC7906A641D}" srcOrd="3" destOrd="0" presId="urn:microsoft.com/office/officeart/2005/8/layout/vList2"/>
    <dgm:cxn modelId="{0605B2FC-4ED4-413C-93C6-05442896D3B7}" type="presParOf" srcId="{EDCCE751-3872-44F3-8247-835CD88139E6}" destId="{C4BF8B26-13CE-4584-A435-3482482BE33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3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83E8E08-1FF2-43A3-A5D5-AFCA85B4B5EA}" type="doc">
      <dgm:prSet loTypeId="urn:microsoft.com/office/officeart/2005/8/layout/vList2" loCatId="list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en-GB"/>
        </a:p>
      </dgm:t>
    </dgm:pt>
    <dgm:pt modelId="{24C2B885-8DB2-4F69-A745-BDA2EB0D9622}">
      <dgm:prSet/>
      <dgm:spPr/>
      <dgm:t>
        <a:bodyPr/>
        <a:lstStyle/>
        <a:p>
          <a:pPr rtl="0"/>
          <a:r>
            <a:rPr kumimoji="1" lang="en-GB" dirty="0" smtClean="0"/>
            <a:t>Modular construction</a:t>
          </a:r>
          <a:endParaRPr lang="en-GB" dirty="0"/>
        </a:p>
      </dgm:t>
    </dgm:pt>
    <dgm:pt modelId="{8A8C4758-6F90-4FE6-8B3C-3E7E8DD17A53}" type="parTrans" cxnId="{A45F2583-4C71-466D-8B46-681A220FB034}">
      <dgm:prSet/>
      <dgm:spPr/>
      <dgm:t>
        <a:bodyPr/>
        <a:lstStyle/>
        <a:p>
          <a:endParaRPr lang="en-GB"/>
        </a:p>
      </dgm:t>
    </dgm:pt>
    <dgm:pt modelId="{C58E703F-37A3-461F-8045-E2A24BB941AA}" type="sibTrans" cxnId="{A45F2583-4C71-466D-8B46-681A220FB034}">
      <dgm:prSet/>
      <dgm:spPr/>
      <dgm:t>
        <a:bodyPr/>
        <a:lstStyle/>
        <a:p>
          <a:endParaRPr lang="en-GB"/>
        </a:p>
      </dgm:t>
    </dgm:pt>
    <dgm:pt modelId="{640CDFEE-8306-4847-919C-FDA2A5D6F05F}">
      <dgm:prSet/>
      <dgm:spPr/>
      <dgm:t>
        <a:bodyPr/>
        <a:lstStyle/>
        <a:p>
          <a:pPr rtl="0"/>
          <a:r>
            <a:rPr kumimoji="1" lang="en-GB" dirty="0" smtClean="0"/>
            <a:t>Servo control</a:t>
          </a:r>
          <a:endParaRPr lang="en-GB" dirty="0"/>
        </a:p>
      </dgm:t>
    </dgm:pt>
    <dgm:pt modelId="{320726C7-1EF2-4972-95A6-604661ACB6E3}" type="parTrans" cxnId="{201DB361-1DA9-43F9-A8FB-F93C473376F0}">
      <dgm:prSet/>
      <dgm:spPr/>
      <dgm:t>
        <a:bodyPr/>
        <a:lstStyle/>
        <a:p>
          <a:endParaRPr lang="en-GB"/>
        </a:p>
      </dgm:t>
    </dgm:pt>
    <dgm:pt modelId="{A8C3B18F-605C-41BF-8963-9E372F621070}" type="sibTrans" cxnId="{201DB361-1DA9-43F9-A8FB-F93C473376F0}">
      <dgm:prSet/>
      <dgm:spPr/>
      <dgm:t>
        <a:bodyPr/>
        <a:lstStyle/>
        <a:p>
          <a:endParaRPr lang="en-GB"/>
        </a:p>
      </dgm:t>
    </dgm:pt>
    <dgm:pt modelId="{849671B2-C19E-4F1A-9F2B-B63CEB05C7D8}">
      <dgm:prSet/>
      <dgm:spPr/>
      <dgm:t>
        <a:bodyPr/>
        <a:lstStyle/>
        <a:p>
          <a:pPr rtl="0"/>
          <a:r>
            <a:rPr kumimoji="1" lang="en-GB" dirty="0" smtClean="0"/>
            <a:t>Tool lock system</a:t>
          </a:r>
          <a:endParaRPr lang="en-GB" dirty="0"/>
        </a:p>
      </dgm:t>
    </dgm:pt>
    <dgm:pt modelId="{5A22F7B9-6BA8-46FD-9845-66AF2FE090C4}" type="parTrans" cxnId="{A8D2F0AC-2CB7-4ECB-8C89-E167E50FC0DC}">
      <dgm:prSet/>
      <dgm:spPr/>
      <dgm:t>
        <a:bodyPr/>
        <a:lstStyle/>
        <a:p>
          <a:endParaRPr lang="en-GB"/>
        </a:p>
      </dgm:t>
    </dgm:pt>
    <dgm:pt modelId="{D56E5D46-16C5-4A7E-8D19-861D7716E8F2}" type="sibTrans" cxnId="{A8D2F0AC-2CB7-4ECB-8C89-E167E50FC0DC}">
      <dgm:prSet/>
      <dgm:spPr/>
      <dgm:t>
        <a:bodyPr/>
        <a:lstStyle/>
        <a:p>
          <a:endParaRPr lang="en-GB"/>
        </a:p>
      </dgm:t>
    </dgm:pt>
    <dgm:pt modelId="{A86BF8F7-5F80-4300-BF9E-9607343DAC59}">
      <dgm:prSet/>
      <dgm:spPr/>
      <dgm:t>
        <a:bodyPr/>
        <a:lstStyle/>
        <a:p>
          <a:pPr rtl="0"/>
          <a:r>
            <a:rPr kumimoji="1" lang="en-GB" dirty="0" smtClean="0"/>
            <a:t>80KN sealing force</a:t>
          </a:r>
          <a:endParaRPr lang="en-GB" dirty="0"/>
        </a:p>
      </dgm:t>
    </dgm:pt>
    <dgm:pt modelId="{07C073A3-25F6-4B0C-8F91-30A1F1D43D5B}" type="parTrans" cxnId="{B1F54FF5-7D73-41FA-AFC1-3C272D6A975D}">
      <dgm:prSet/>
      <dgm:spPr/>
      <dgm:t>
        <a:bodyPr/>
        <a:lstStyle/>
        <a:p>
          <a:endParaRPr lang="en-GB"/>
        </a:p>
      </dgm:t>
    </dgm:pt>
    <dgm:pt modelId="{5B797C1F-618D-4504-A60E-4E835ED92B63}" type="sibTrans" cxnId="{B1F54FF5-7D73-41FA-AFC1-3C272D6A975D}">
      <dgm:prSet/>
      <dgm:spPr/>
      <dgm:t>
        <a:bodyPr/>
        <a:lstStyle/>
        <a:p>
          <a:endParaRPr lang="en-GB"/>
        </a:p>
      </dgm:t>
    </dgm:pt>
    <dgm:pt modelId="{0B7568C4-0508-4CD6-A75F-43FFEE95B75E}">
      <dgm:prSet/>
      <dgm:spPr/>
      <dgm:t>
        <a:bodyPr/>
        <a:lstStyle/>
        <a:p>
          <a:pPr rtl="0"/>
          <a:r>
            <a:rPr kumimoji="1" lang="en-GB" dirty="0" smtClean="0"/>
            <a:t>400ms lift and lower</a:t>
          </a:r>
          <a:endParaRPr lang="en-GB" dirty="0"/>
        </a:p>
      </dgm:t>
    </dgm:pt>
    <dgm:pt modelId="{82AD228B-8D49-4409-B0AE-053278468B56}" type="parTrans" cxnId="{F7BEFD12-1A39-41F2-9BDF-12D7F71D7E54}">
      <dgm:prSet/>
      <dgm:spPr/>
      <dgm:t>
        <a:bodyPr/>
        <a:lstStyle/>
        <a:p>
          <a:endParaRPr lang="en-GB"/>
        </a:p>
      </dgm:t>
    </dgm:pt>
    <dgm:pt modelId="{51684962-D15A-4D78-97F0-5DCFAA8AEDE8}" type="sibTrans" cxnId="{F7BEFD12-1A39-41F2-9BDF-12D7F71D7E54}">
      <dgm:prSet/>
      <dgm:spPr/>
      <dgm:t>
        <a:bodyPr/>
        <a:lstStyle/>
        <a:p>
          <a:endParaRPr lang="en-GB"/>
        </a:p>
      </dgm:t>
    </dgm:pt>
    <dgm:pt modelId="{528DAA1C-D9EE-4351-876C-03A5628D65DC}" type="pres">
      <dgm:prSet presAssocID="{683E8E08-1FF2-43A3-A5D5-AFCA85B4B5E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BA703EF5-D00D-4121-8544-0F8F032D0BDA}" type="pres">
      <dgm:prSet presAssocID="{24C2B885-8DB2-4F69-A745-BDA2EB0D9622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A3C392A-C6F4-451C-BB5B-5CDFB1D38357}" type="pres">
      <dgm:prSet presAssocID="{C58E703F-37A3-461F-8045-E2A24BB941AA}" presName="spacer" presStyleCnt="0"/>
      <dgm:spPr/>
    </dgm:pt>
    <dgm:pt modelId="{3BCC7E91-6134-4364-94E1-537597886B4A}" type="pres">
      <dgm:prSet presAssocID="{640CDFEE-8306-4847-919C-FDA2A5D6F05F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D220BB6-17E2-43A5-A572-F9C7907E2DC6}" type="pres">
      <dgm:prSet presAssocID="{A8C3B18F-605C-41BF-8963-9E372F621070}" presName="spacer" presStyleCnt="0"/>
      <dgm:spPr/>
    </dgm:pt>
    <dgm:pt modelId="{88E54C60-244F-467E-BE4F-668F5F8B70F1}" type="pres">
      <dgm:prSet presAssocID="{849671B2-C19E-4F1A-9F2B-B63CEB05C7D8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4953CC0-A608-453C-9D1F-5519BF90DD08}" type="pres">
      <dgm:prSet presAssocID="{D56E5D46-16C5-4A7E-8D19-861D7716E8F2}" presName="spacer" presStyleCnt="0"/>
      <dgm:spPr/>
    </dgm:pt>
    <dgm:pt modelId="{0DE88DA8-ED93-42D3-A115-69A242521732}" type="pres">
      <dgm:prSet presAssocID="{A86BF8F7-5F80-4300-BF9E-9607343DAC59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5CF0588-A14F-48C1-997B-D671056CDED8}" type="pres">
      <dgm:prSet presAssocID="{5B797C1F-618D-4504-A60E-4E835ED92B63}" presName="spacer" presStyleCnt="0"/>
      <dgm:spPr/>
    </dgm:pt>
    <dgm:pt modelId="{0CADCD96-AFBA-4363-ACE4-2F0315A66806}" type="pres">
      <dgm:prSet presAssocID="{0B7568C4-0508-4CD6-A75F-43FFEE95B75E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652EDF27-221F-49DD-901D-F9DE8DE2302F}" type="presOf" srcId="{A86BF8F7-5F80-4300-BF9E-9607343DAC59}" destId="{0DE88DA8-ED93-42D3-A115-69A242521732}" srcOrd="0" destOrd="0" presId="urn:microsoft.com/office/officeart/2005/8/layout/vList2"/>
    <dgm:cxn modelId="{DD65F838-724A-4B0F-AD51-A1671C3259D7}" type="presOf" srcId="{640CDFEE-8306-4847-919C-FDA2A5D6F05F}" destId="{3BCC7E91-6134-4364-94E1-537597886B4A}" srcOrd="0" destOrd="0" presId="urn:microsoft.com/office/officeart/2005/8/layout/vList2"/>
    <dgm:cxn modelId="{A8D2F0AC-2CB7-4ECB-8C89-E167E50FC0DC}" srcId="{683E8E08-1FF2-43A3-A5D5-AFCA85B4B5EA}" destId="{849671B2-C19E-4F1A-9F2B-B63CEB05C7D8}" srcOrd="2" destOrd="0" parTransId="{5A22F7B9-6BA8-46FD-9845-66AF2FE090C4}" sibTransId="{D56E5D46-16C5-4A7E-8D19-861D7716E8F2}"/>
    <dgm:cxn modelId="{7BC267AA-7043-429A-A2B0-2A01879C0868}" type="presOf" srcId="{683E8E08-1FF2-43A3-A5D5-AFCA85B4B5EA}" destId="{528DAA1C-D9EE-4351-876C-03A5628D65DC}" srcOrd="0" destOrd="0" presId="urn:microsoft.com/office/officeart/2005/8/layout/vList2"/>
    <dgm:cxn modelId="{F7BEFD12-1A39-41F2-9BDF-12D7F71D7E54}" srcId="{683E8E08-1FF2-43A3-A5D5-AFCA85B4B5EA}" destId="{0B7568C4-0508-4CD6-A75F-43FFEE95B75E}" srcOrd="4" destOrd="0" parTransId="{82AD228B-8D49-4409-B0AE-053278468B56}" sibTransId="{51684962-D15A-4D78-97F0-5DCFAA8AEDE8}"/>
    <dgm:cxn modelId="{2975E7D1-9A7A-474B-AB21-49B344F21AF4}" type="presOf" srcId="{849671B2-C19E-4F1A-9F2B-B63CEB05C7D8}" destId="{88E54C60-244F-467E-BE4F-668F5F8B70F1}" srcOrd="0" destOrd="0" presId="urn:microsoft.com/office/officeart/2005/8/layout/vList2"/>
    <dgm:cxn modelId="{A45F2583-4C71-466D-8B46-681A220FB034}" srcId="{683E8E08-1FF2-43A3-A5D5-AFCA85B4B5EA}" destId="{24C2B885-8DB2-4F69-A745-BDA2EB0D9622}" srcOrd="0" destOrd="0" parTransId="{8A8C4758-6F90-4FE6-8B3C-3E7E8DD17A53}" sibTransId="{C58E703F-37A3-461F-8045-E2A24BB941AA}"/>
    <dgm:cxn modelId="{201DB361-1DA9-43F9-A8FB-F93C473376F0}" srcId="{683E8E08-1FF2-43A3-A5D5-AFCA85B4B5EA}" destId="{640CDFEE-8306-4847-919C-FDA2A5D6F05F}" srcOrd="1" destOrd="0" parTransId="{320726C7-1EF2-4972-95A6-604661ACB6E3}" sibTransId="{A8C3B18F-605C-41BF-8963-9E372F621070}"/>
    <dgm:cxn modelId="{735AA9CA-9E44-4C11-BB04-FA10A8F63900}" type="presOf" srcId="{24C2B885-8DB2-4F69-A745-BDA2EB0D9622}" destId="{BA703EF5-D00D-4121-8544-0F8F032D0BDA}" srcOrd="0" destOrd="0" presId="urn:microsoft.com/office/officeart/2005/8/layout/vList2"/>
    <dgm:cxn modelId="{868A8A10-47F6-46F3-AF4F-BB8127BFD925}" type="presOf" srcId="{0B7568C4-0508-4CD6-A75F-43FFEE95B75E}" destId="{0CADCD96-AFBA-4363-ACE4-2F0315A66806}" srcOrd="0" destOrd="0" presId="urn:microsoft.com/office/officeart/2005/8/layout/vList2"/>
    <dgm:cxn modelId="{B1F54FF5-7D73-41FA-AFC1-3C272D6A975D}" srcId="{683E8E08-1FF2-43A3-A5D5-AFCA85B4B5EA}" destId="{A86BF8F7-5F80-4300-BF9E-9607343DAC59}" srcOrd="3" destOrd="0" parTransId="{07C073A3-25F6-4B0C-8F91-30A1F1D43D5B}" sibTransId="{5B797C1F-618D-4504-A60E-4E835ED92B63}"/>
    <dgm:cxn modelId="{D474CD28-A05D-4766-9CCA-01ED826E65A7}" type="presParOf" srcId="{528DAA1C-D9EE-4351-876C-03A5628D65DC}" destId="{BA703EF5-D00D-4121-8544-0F8F032D0BDA}" srcOrd="0" destOrd="0" presId="urn:microsoft.com/office/officeart/2005/8/layout/vList2"/>
    <dgm:cxn modelId="{FC0A9CA7-8AF9-40D8-9EA2-4A98021D1708}" type="presParOf" srcId="{528DAA1C-D9EE-4351-876C-03A5628D65DC}" destId="{6A3C392A-C6F4-451C-BB5B-5CDFB1D38357}" srcOrd="1" destOrd="0" presId="urn:microsoft.com/office/officeart/2005/8/layout/vList2"/>
    <dgm:cxn modelId="{4B767400-E239-4373-8620-D9A9C93D97EA}" type="presParOf" srcId="{528DAA1C-D9EE-4351-876C-03A5628D65DC}" destId="{3BCC7E91-6134-4364-94E1-537597886B4A}" srcOrd="2" destOrd="0" presId="urn:microsoft.com/office/officeart/2005/8/layout/vList2"/>
    <dgm:cxn modelId="{FC8C9A03-610C-4E9C-96B6-AF5E15F4A5D4}" type="presParOf" srcId="{528DAA1C-D9EE-4351-876C-03A5628D65DC}" destId="{ED220BB6-17E2-43A5-A572-F9C7907E2DC6}" srcOrd="3" destOrd="0" presId="urn:microsoft.com/office/officeart/2005/8/layout/vList2"/>
    <dgm:cxn modelId="{EA1C378F-E5C2-4169-8BFF-728EE6D6382E}" type="presParOf" srcId="{528DAA1C-D9EE-4351-876C-03A5628D65DC}" destId="{88E54C60-244F-467E-BE4F-668F5F8B70F1}" srcOrd="4" destOrd="0" presId="urn:microsoft.com/office/officeart/2005/8/layout/vList2"/>
    <dgm:cxn modelId="{410A1BC2-F81E-4D67-9897-D2380DC8FD21}" type="presParOf" srcId="{528DAA1C-D9EE-4351-876C-03A5628D65DC}" destId="{F4953CC0-A608-453C-9D1F-5519BF90DD08}" srcOrd="5" destOrd="0" presId="urn:microsoft.com/office/officeart/2005/8/layout/vList2"/>
    <dgm:cxn modelId="{0538EB4A-42E4-46FD-95D3-5AF2A5B456E2}" type="presParOf" srcId="{528DAA1C-D9EE-4351-876C-03A5628D65DC}" destId="{0DE88DA8-ED93-42D3-A115-69A242521732}" srcOrd="6" destOrd="0" presId="urn:microsoft.com/office/officeart/2005/8/layout/vList2"/>
    <dgm:cxn modelId="{3495C60E-F9F0-4D1A-B50A-9AC954FA6E6F}" type="presParOf" srcId="{528DAA1C-D9EE-4351-876C-03A5628D65DC}" destId="{85CF0588-A14F-48C1-997B-D671056CDED8}" srcOrd="7" destOrd="0" presId="urn:microsoft.com/office/officeart/2005/8/layout/vList2"/>
    <dgm:cxn modelId="{4166397F-2681-49B1-AE6A-BCE200D3BE71}" type="presParOf" srcId="{528DAA1C-D9EE-4351-876C-03A5628D65DC}" destId="{0CADCD96-AFBA-4363-ACE4-2F0315A6680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83E8E08-1FF2-43A3-A5D5-AFCA85B4B5EA}" type="doc">
      <dgm:prSet loTypeId="urn:microsoft.com/office/officeart/2005/8/layout/vList2" loCatId="list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en-GB"/>
        </a:p>
      </dgm:t>
    </dgm:pt>
    <dgm:pt modelId="{24C2B885-8DB2-4F69-A745-BDA2EB0D9622}">
      <dgm:prSet/>
      <dgm:spPr/>
      <dgm:t>
        <a:bodyPr/>
        <a:lstStyle/>
        <a:p>
          <a:pPr rtl="0"/>
          <a:r>
            <a:rPr kumimoji="1" lang="en-GB" dirty="0" smtClean="0"/>
            <a:t>Stainless steel</a:t>
          </a:r>
          <a:endParaRPr lang="en-GB" dirty="0"/>
        </a:p>
      </dgm:t>
    </dgm:pt>
    <dgm:pt modelId="{8A8C4758-6F90-4FE6-8B3C-3E7E8DD17A53}" type="parTrans" cxnId="{A45F2583-4C71-466D-8B46-681A220FB034}">
      <dgm:prSet/>
      <dgm:spPr/>
      <dgm:t>
        <a:bodyPr/>
        <a:lstStyle/>
        <a:p>
          <a:endParaRPr lang="en-GB"/>
        </a:p>
      </dgm:t>
    </dgm:pt>
    <dgm:pt modelId="{C58E703F-37A3-461F-8045-E2A24BB941AA}" type="sibTrans" cxnId="{A45F2583-4C71-466D-8B46-681A220FB034}">
      <dgm:prSet/>
      <dgm:spPr/>
      <dgm:t>
        <a:bodyPr/>
        <a:lstStyle/>
        <a:p>
          <a:endParaRPr lang="en-GB"/>
        </a:p>
      </dgm:t>
    </dgm:pt>
    <dgm:pt modelId="{640CDFEE-8306-4847-919C-FDA2A5D6F05F}">
      <dgm:prSet/>
      <dgm:spPr/>
      <dgm:t>
        <a:bodyPr/>
        <a:lstStyle/>
        <a:p>
          <a:pPr rtl="0"/>
          <a:r>
            <a:rPr lang="en-GB" dirty="0" smtClean="0"/>
            <a:t>Easy clean</a:t>
          </a:r>
          <a:endParaRPr lang="en-GB" dirty="0"/>
        </a:p>
      </dgm:t>
    </dgm:pt>
    <dgm:pt modelId="{320726C7-1EF2-4972-95A6-604661ACB6E3}" type="parTrans" cxnId="{201DB361-1DA9-43F9-A8FB-F93C473376F0}">
      <dgm:prSet/>
      <dgm:spPr/>
      <dgm:t>
        <a:bodyPr/>
        <a:lstStyle/>
        <a:p>
          <a:endParaRPr lang="en-GB"/>
        </a:p>
      </dgm:t>
    </dgm:pt>
    <dgm:pt modelId="{A8C3B18F-605C-41BF-8963-9E372F621070}" type="sibTrans" cxnId="{201DB361-1DA9-43F9-A8FB-F93C473376F0}">
      <dgm:prSet/>
      <dgm:spPr/>
      <dgm:t>
        <a:bodyPr/>
        <a:lstStyle/>
        <a:p>
          <a:endParaRPr lang="en-GB"/>
        </a:p>
      </dgm:t>
    </dgm:pt>
    <dgm:pt modelId="{849671B2-C19E-4F1A-9F2B-B63CEB05C7D8}">
      <dgm:prSet/>
      <dgm:spPr/>
      <dgm:t>
        <a:bodyPr/>
        <a:lstStyle/>
        <a:p>
          <a:pPr rtl="0"/>
          <a:r>
            <a:rPr kumimoji="1" lang="en-GB" dirty="0" smtClean="0"/>
            <a:t>Skinpack &amp; Mirabella</a:t>
          </a:r>
          <a:endParaRPr lang="en-GB" dirty="0"/>
        </a:p>
      </dgm:t>
    </dgm:pt>
    <dgm:pt modelId="{5A22F7B9-6BA8-46FD-9845-66AF2FE090C4}" type="parTrans" cxnId="{A8D2F0AC-2CB7-4ECB-8C89-E167E50FC0DC}">
      <dgm:prSet/>
      <dgm:spPr/>
      <dgm:t>
        <a:bodyPr/>
        <a:lstStyle/>
        <a:p>
          <a:endParaRPr lang="en-GB"/>
        </a:p>
      </dgm:t>
    </dgm:pt>
    <dgm:pt modelId="{D56E5D46-16C5-4A7E-8D19-861D7716E8F2}" type="sibTrans" cxnId="{A8D2F0AC-2CB7-4ECB-8C89-E167E50FC0DC}">
      <dgm:prSet/>
      <dgm:spPr/>
      <dgm:t>
        <a:bodyPr/>
        <a:lstStyle/>
        <a:p>
          <a:endParaRPr lang="en-GB"/>
        </a:p>
      </dgm:t>
    </dgm:pt>
    <dgm:pt modelId="{A86BF8F7-5F80-4300-BF9E-9607343DAC59}">
      <dgm:prSet/>
      <dgm:spPr/>
      <dgm:t>
        <a:bodyPr/>
        <a:lstStyle/>
        <a:p>
          <a:pPr rtl="0"/>
          <a:r>
            <a:rPr kumimoji="1" lang="en-GB" dirty="0" smtClean="0"/>
            <a:t>Hi Flow</a:t>
          </a:r>
          <a:endParaRPr lang="en-GB" dirty="0"/>
        </a:p>
      </dgm:t>
    </dgm:pt>
    <dgm:pt modelId="{07C073A3-25F6-4B0C-8F91-30A1F1D43D5B}" type="parTrans" cxnId="{B1F54FF5-7D73-41FA-AFC1-3C272D6A975D}">
      <dgm:prSet/>
      <dgm:spPr/>
      <dgm:t>
        <a:bodyPr/>
        <a:lstStyle/>
        <a:p>
          <a:endParaRPr lang="en-GB"/>
        </a:p>
      </dgm:t>
    </dgm:pt>
    <dgm:pt modelId="{5B797C1F-618D-4504-A60E-4E835ED92B63}" type="sibTrans" cxnId="{B1F54FF5-7D73-41FA-AFC1-3C272D6A975D}">
      <dgm:prSet/>
      <dgm:spPr/>
      <dgm:t>
        <a:bodyPr/>
        <a:lstStyle/>
        <a:p>
          <a:endParaRPr lang="en-GB"/>
        </a:p>
      </dgm:t>
    </dgm:pt>
    <dgm:pt modelId="{0B7568C4-0508-4CD6-A75F-43FFEE95B75E}">
      <dgm:prSet/>
      <dgm:spPr/>
      <dgm:t>
        <a:bodyPr/>
        <a:lstStyle/>
        <a:p>
          <a:pPr rtl="0"/>
          <a:r>
            <a:rPr lang="en-GB" dirty="0" smtClean="0"/>
            <a:t>Hygienic process valves</a:t>
          </a:r>
          <a:endParaRPr lang="en-GB" dirty="0"/>
        </a:p>
      </dgm:t>
    </dgm:pt>
    <dgm:pt modelId="{82AD228B-8D49-4409-B0AE-053278468B56}" type="parTrans" cxnId="{F7BEFD12-1A39-41F2-9BDF-12D7F71D7E54}">
      <dgm:prSet/>
      <dgm:spPr/>
      <dgm:t>
        <a:bodyPr/>
        <a:lstStyle/>
        <a:p>
          <a:endParaRPr lang="en-GB"/>
        </a:p>
      </dgm:t>
    </dgm:pt>
    <dgm:pt modelId="{51684962-D15A-4D78-97F0-5DCFAA8AEDE8}" type="sibTrans" cxnId="{F7BEFD12-1A39-41F2-9BDF-12D7F71D7E54}">
      <dgm:prSet/>
      <dgm:spPr/>
      <dgm:t>
        <a:bodyPr/>
        <a:lstStyle/>
        <a:p>
          <a:endParaRPr lang="en-GB"/>
        </a:p>
      </dgm:t>
    </dgm:pt>
    <dgm:pt modelId="{528DAA1C-D9EE-4351-876C-03A5628D65DC}" type="pres">
      <dgm:prSet presAssocID="{683E8E08-1FF2-43A3-A5D5-AFCA85B4B5E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BA703EF5-D00D-4121-8544-0F8F032D0BDA}" type="pres">
      <dgm:prSet presAssocID="{24C2B885-8DB2-4F69-A745-BDA2EB0D9622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A3C392A-C6F4-451C-BB5B-5CDFB1D38357}" type="pres">
      <dgm:prSet presAssocID="{C58E703F-37A3-461F-8045-E2A24BB941AA}" presName="spacer" presStyleCnt="0"/>
      <dgm:spPr/>
    </dgm:pt>
    <dgm:pt modelId="{3BCC7E91-6134-4364-94E1-537597886B4A}" type="pres">
      <dgm:prSet presAssocID="{640CDFEE-8306-4847-919C-FDA2A5D6F05F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D220BB6-17E2-43A5-A572-F9C7907E2DC6}" type="pres">
      <dgm:prSet presAssocID="{A8C3B18F-605C-41BF-8963-9E372F621070}" presName="spacer" presStyleCnt="0"/>
      <dgm:spPr/>
    </dgm:pt>
    <dgm:pt modelId="{88E54C60-244F-467E-BE4F-668F5F8B70F1}" type="pres">
      <dgm:prSet presAssocID="{849671B2-C19E-4F1A-9F2B-B63CEB05C7D8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4953CC0-A608-453C-9D1F-5519BF90DD08}" type="pres">
      <dgm:prSet presAssocID="{D56E5D46-16C5-4A7E-8D19-861D7716E8F2}" presName="spacer" presStyleCnt="0"/>
      <dgm:spPr/>
    </dgm:pt>
    <dgm:pt modelId="{0DE88DA8-ED93-42D3-A115-69A242521732}" type="pres">
      <dgm:prSet presAssocID="{A86BF8F7-5F80-4300-BF9E-9607343DAC59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5CF0588-A14F-48C1-997B-D671056CDED8}" type="pres">
      <dgm:prSet presAssocID="{5B797C1F-618D-4504-A60E-4E835ED92B63}" presName="spacer" presStyleCnt="0"/>
      <dgm:spPr/>
    </dgm:pt>
    <dgm:pt modelId="{0CADCD96-AFBA-4363-ACE4-2F0315A66806}" type="pres">
      <dgm:prSet presAssocID="{0B7568C4-0508-4CD6-A75F-43FFEE95B75E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E2CF7B1A-577D-4440-9AEC-912639903855}" type="presOf" srcId="{0B7568C4-0508-4CD6-A75F-43FFEE95B75E}" destId="{0CADCD96-AFBA-4363-ACE4-2F0315A66806}" srcOrd="0" destOrd="0" presId="urn:microsoft.com/office/officeart/2005/8/layout/vList2"/>
    <dgm:cxn modelId="{958A4766-6C9E-47FA-9C92-7597AD6B81E9}" type="presOf" srcId="{683E8E08-1FF2-43A3-A5D5-AFCA85B4B5EA}" destId="{528DAA1C-D9EE-4351-876C-03A5628D65DC}" srcOrd="0" destOrd="0" presId="urn:microsoft.com/office/officeart/2005/8/layout/vList2"/>
    <dgm:cxn modelId="{B1F54FF5-7D73-41FA-AFC1-3C272D6A975D}" srcId="{683E8E08-1FF2-43A3-A5D5-AFCA85B4B5EA}" destId="{A86BF8F7-5F80-4300-BF9E-9607343DAC59}" srcOrd="3" destOrd="0" parTransId="{07C073A3-25F6-4B0C-8F91-30A1F1D43D5B}" sibTransId="{5B797C1F-618D-4504-A60E-4E835ED92B63}"/>
    <dgm:cxn modelId="{A45F2583-4C71-466D-8B46-681A220FB034}" srcId="{683E8E08-1FF2-43A3-A5D5-AFCA85B4B5EA}" destId="{24C2B885-8DB2-4F69-A745-BDA2EB0D9622}" srcOrd="0" destOrd="0" parTransId="{8A8C4758-6F90-4FE6-8B3C-3E7E8DD17A53}" sibTransId="{C58E703F-37A3-461F-8045-E2A24BB941AA}"/>
    <dgm:cxn modelId="{F7BEFD12-1A39-41F2-9BDF-12D7F71D7E54}" srcId="{683E8E08-1FF2-43A3-A5D5-AFCA85B4B5EA}" destId="{0B7568C4-0508-4CD6-A75F-43FFEE95B75E}" srcOrd="4" destOrd="0" parTransId="{82AD228B-8D49-4409-B0AE-053278468B56}" sibTransId="{51684962-D15A-4D78-97F0-5DCFAA8AEDE8}"/>
    <dgm:cxn modelId="{A8D2F0AC-2CB7-4ECB-8C89-E167E50FC0DC}" srcId="{683E8E08-1FF2-43A3-A5D5-AFCA85B4B5EA}" destId="{849671B2-C19E-4F1A-9F2B-B63CEB05C7D8}" srcOrd="2" destOrd="0" parTransId="{5A22F7B9-6BA8-46FD-9845-66AF2FE090C4}" sibTransId="{D56E5D46-16C5-4A7E-8D19-861D7716E8F2}"/>
    <dgm:cxn modelId="{201DB361-1DA9-43F9-A8FB-F93C473376F0}" srcId="{683E8E08-1FF2-43A3-A5D5-AFCA85B4B5EA}" destId="{640CDFEE-8306-4847-919C-FDA2A5D6F05F}" srcOrd="1" destOrd="0" parTransId="{320726C7-1EF2-4972-95A6-604661ACB6E3}" sibTransId="{A8C3B18F-605C-41BF-8963-9E372F621070}"/>
    <dgm:cxn modelId="{88ECD473-F9E2-4FE7-93BB-6845CE9ED33F}" type="presOf" srcId="{640CDFEE-8306-4847-919C-FDA2A5D6F05F}" destId="{3BCC7E91-6134-4364-94E1-537597886B4A}" srcOrd="0" destOrd="0" presId="urn:microsoft.com/office/officeart/2005/8/layout/vList2"/>
    <dgm:cxn modelId="{10A5FEF3-4029-48DC-9193-50DE04C5463C}" type="presOf" srcId="{24C2B885-8DB2-4F69-A745-BDA2EB0D9622}" destId="{BA703EF5-D00D-4121-8544-0F8F032D0BDA}" srcOrd="0" destOrd="0" presId="urn:microsoft.com/office/officeart/2005/8/layout/vList2"/>
    <dgm:cxn modelId="{1BB628B6-B4D0-4953-819B-97DB70276905}" type="presOf" srcId="{849671B2-C19E-4F1A-9F2B-B63CEB05C7D8}" destId="{88E54C60-244F-467E-BE4F-668F5F8B70F1}" srcOrd="0" destOrd="0" presId="urn:microsoft.com/office/officeart/2005/8/layout/vList2"/>
    <dgm:cxn modelId="{D599BEE6-A68B-4F37-8303-CBB34D6CE7DA}" type="presOf" srcId="{A86BF8F7-5F80-4300-BF9E-9607343DAC59}" destId="{0DE88DA8-ED93-42D3-A115-69A242521732}" srcOrd="0" destOrd="0" presId="urn:microsoft.com/office/officeart/2005/8/layout/vList2"/>
    <dgm:cxn modelId="{6240091A-D273-450C-A3E4-0E028B98D8C8}" type="presParOf" srcId="{528DAA1C-D9EE-4351-876C-03A5628D65DC}" destId="{BA703EF5-D00D-4121-8544-0F8F032D0BDA}" srcOrd="0" destOrd="0" presId="urn:microsoft.com/office/officeart/2005/8/layout/vList2"/>
    <dgm:cxn modelId="{2C8B6B39-939A-457E-BE89-199E2BD41413}" type="presParOf" srcId="{528DAA1C-D9EE-4351-876C-03A5628D65DC}" destId="{6A3C392A-C6F4-451C-BB5B-5CDFB1D38357}" srcOrd="1" destOrd="0" presId="urn:microsoft.com/office/officeart/2005/8/layout/vList2"/>
    <dgm:cxn modelId="{EE8DFBC9-355A-4B83-903B-CD9B34BBC4D8}" type="presParOf" srcId="{528DAA1C-D9EE-4351-876C-03A5628D65DC}" destId="{3BCC7E91-6134-4364-94E1-537597886B4A}" srcOrd="2" destOrd="0" presId="urn:microsoft.com/office/officeart/2005/8/layout/vList2"/>
    <dgm:cxn modelId="{861896BE-C124-4040-817D-EE99319E97D9}" type="presParOf" srcId="{528DAA1C-D9EE-4351-876C-03A5628D65DC}" destId="{ED220BB6-17E2-43A5-A572-F9C7907E2DC6}" srcOrd="3" destOrd="0" presId="urn:microsoft.com/office/officeart/2005/8/layout/vList2"/>
    <dgm:cxn modelId="{93CD45D8-7E23-4EA7-A51E-B1616C7FB7BC}" type="presParOf" srcId="{528DAA1C-D9EE-4351-876C-03A5628D65DC}" destId="{88E54C60-244F-467E-BE4F-668F5F8B70F1}" srcOrd="4" destOrd="0" presId="urn:microsoft.com/office/officeart/2005/8/layout/vList2"/>
    <dgm:cxn modelId="{7CFB070B-8CF2-4A37-991F-65208190C8C4}" type="presParOf" srcId="{528DAA1C-D9EE-4351-876C-03A5628D65DC}" destId="{F4953CC0-A608-453C-9D1F-5519BF90DD08}" srcOrd="5" destOrd="0" presId="urn:microsoft.com/office/officeart/2005/8/layout/vList2"/>
    <dgm:cxn modelId="{F3DC4F50-A9DB-4585-A917-2A98553F435F}" type="presParOf" srcId="{528DAA1C-D9EE-4351-876C-03A5628D65DC}" destId="{0DE88DA8-ED93-42D3-A115-69A242521732}" srcOrd="6" destOrd="0" presId="urn:microsoft.com/office/officeart/2005/8/layout/vList2"/>
    <dgm:cxn modelId="{32DEB660-1FE2-4F71-B0EF-17C641E87314}" type="presParOf" srcId="{528DAA1C-D9EE-4351-876C-03A5628D65DC}" destId="{85CF0588-A14F-48C1-997B-D671056CDED8}" srcOrd="7" destOrd="0" presId="urn:microsoft.com/office/officeart/2005/8/layout/vList2"/>
    <dgm:cxn modelId="{B2C29CA4-4C71-4508-A1B7-ADE68FD59BFC}" type="presParOf" srcId="{528DAA1C-D9EE-4351-876C-03A5628D65DC}" destId="{0CADCD96-AFBA-4363-ACE4-2F0315A6680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7BA373E-7116-44C3-8B32-9F830CEF2676}" type="doc">
      <dgm:prSet loTypeId="urn:microsoft.com/office/officeart/2005/8/layout/matrix1" loCatId="matrix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GB"/>
        </a:p>
      </dgm:t>
    </dgm:pt>
    <dgm:pt modelId="{79894E34-DD71-45C3-8302-47079C3B4DD9}">
      <dgm:prSet phldrT="[Text]" custT="1"/>
      <dgm:spPr/>
      <dgm:t>
        <a:bodyPr/>
        <a:lstStyle/>
        <a:p>
          <a:pPr algn="ctr"/>
          <a:r>
            <a:rPr lang="en-GB" sz="2000" dirty="0" smtClean="0">
              <a:solidFill>
                <a:srgbClr val="000066"/>
              </a:solidFill>
            </a:rPr>
            <a:t>Flex line</a:t>
          </a:r>
          <a:endParaRPr lang="en-GB" sz="2000" dirty="0">
            <a:solidFill>
              <a:srgbClr val="000066"/>
            </a:solidFill>
          </a:endParaRPr>
        </a:p>
      </dgm:t>
    </dgm:pt>
    <dgm:pt modelId="{1684763C-8748-4661-8480-B715F204EF1A}" type="parTrans" cxnId="{B8D8FF4B-667D-4AA3-A991-72AE01EC395C}">
      <dgm:prSet/>
      <dgm:spPr/>
      <dgm:t>
        <a:bodyPr/>
        <a:lstStyle/>
        <a:p>
          <a:pPr algn="ctr"/>
          <a:endParaRPr lang="en-GB"/>
        </a:p>
      </dgm:t>
    </dgm:pt>
    <dgm:pt modelId="{B59928CB-6C30-4FC5-91F0-B71B6ECB0037}" type="sibTrans" cxnId="{B8D8FF4B-667D-4AA3-A991-72AE01EC395C}">
      <dgm:prSet/>
      <dgm:spPr/>
      <dgm:t>
        <a:bodyPr/>
        <a:lstStyle/>
        <a:p>
          <a:pPr algn="ctr"/>
          <a:endParaRPr lang="en-GB"/>
        </a:p>
      </dgm:t>
    </dgm:pt>
    <dgm:pt modelId="{DC9C2BF3-DF5D-4685-986F-38F2052639A1}">
      <dgm:prSet phldrT="[Text]"/>
      <dgm:spPr/>
      <dgm:t>
        <a:bodyPr/>
        <a:lstStyle/>
        <a:p>
          <a:pPr algn="ctr"/>
          <a:r>
            <a:rPr lang="en-GB" dirty="0" smtClean="0"/>
            <a:t>Filling systems</a:t>
          </a:r>
          <a:endParaRPr lang="en-GB" dirty="0"/>
        </a:p>
      </dgm:t>
    </dgm:pt>
    <dgm:pt modelId="{E721EFC1-503D-4C96-AF7B-00B8A6B1F9BE}" type="parTrans" cxnId="{996C1B70-FE00-4FE3-B15A-470E7431DEC7}">
      <dgm:prSet/>
      <dgm:spPr/>
      <dgm:t>
        <a:bodyPr/>
        <a:lstStyle/>
        <a:p>
          <a:pPr algn="ctr"/>
          <a:endParaRPr lang="en-GB"/>
        </a:p>
      </dgm:t>
    </dgm:pt>
    <dgm:pt modelId="{BB5B2D80-85E0-423A-A478-132BEEF655FD}" type="sibTrans" cxnId="{996C1B70-FE00-4FE3-B15A-470E7431DEC7}">
      <dgm:prSet/>
      <dgm:spPr/>
      <dgm:t>
        <a:bodyPr/>
        <a:lstStyle/>
        <a:p>
          <a:pPr algn="ctr"/>
          <a:endParaRPr lang="en-GB"/>
        </a:p>
      </dgm:t>
    </dgm:pt>
    <dgm:pt modelId="{270254D2-8F81-4989-825E-9499D5E0A36C}">
      <dgm:prSet phldrT="[Text]"/>
      <dgm:spPr/>
      <dgm:t>
        <a:bodyPr/>
        <a:lstStyle/>
        <a:p>
          <a:pPr algn="ctr"/>
          <a:r>
            <a:rPr lang="en-GB" dirty="0" smtClean="0"/>
            <a:t>Tray sealing</a:t>
          </a:r>
          <a:endParaRPr lang="en-GB" dirty="0"/>
        </a:p>
      </dgm:t>
    </dgm:pt>
    <dgm:pt modelId="{16C91BB1-22DB-424C-94BA-2DA403289C65}" type="parTrans" cxnId="{56E04A6E-4675-439B-B54C-8831296DC88C}">
      <dgm:prSet/>
      <dgm:spPr/>
      <dgm:t>
        <a:bodyPr/>
        <a:lstStyle/>
        <a:p>
          <a:pPr algn="ctr"/>
          <a:endParaRPr lang="en-GB"/>
        </a:p>
      </dgm:t>
    </dgm:pt>
    <dgm:pt modelId="{0C2B1CD2-BD67-4DEF-90EE-10ECFD1BECB4}" type="sibTrans" cxnId="{56E04A6E-4675-439B-B54C-8831296DC88C}">
      <dgm:prSet/>
      <dgm:spPr/>
      <dgm:t>
        <a:bodyPr/>
        <a:lstStyle/>
        <a:p>
          <a:pPr algn="ctr"/>
          <a:endParaRPr lang="en-GB"/>
        </a:p>
      </dgm:t>
    </dgm:pt>
    <dgm:pt modelId="{656F8A63-55C2-4EF9-AEB9-E6506F0E1B66}">
      <dgm:prSet phldrT="[Text]"/>
      <dgm:spPr/>
      <dgm:t>
        <a:bodyPr/>
        <a:lstStyle/>
        <a:p>
          <a:pPr algn="ctr"/>
          <a:r>
            <a:rPr lang="en-GB" dirty="0" smtClean="0"/>
            <a:t>Seal test and vision systems</a:t>
          </a:r>
          <a:endParaRPr lang="en-GB" dirty="0"/>
        </a:p>
      </dgm:t>
    </dgm:pt>
    <dgm:pt modelId="{20C3A0C7-7663-4E14-B644-098AECA86B9A}" type="parTrans" cxnId="{25DC24E3-A2F8-4F73-B3DA-376165F0C5B4}">
      <dgm:prSet/>
      <dgm:spPr/>
      <dgm:t>
        <a:bodyPr/>
        <a:lstStyle/>
        <a:p>
          <a:pPr algn="ctr"/>
          <a:endParaRPr lang="en-GB"/>
        </a:p>
      </dgm:t>
    </dgm:pt>
    <dgm:pt modelId="{94590721-E7FB-4CFF-A115-74C7A0A5DAFA}" type="sibTrans" cxnId="{25DC24E3-A2F8-4F73-B3DA-376165F0C5B4}">
      <dgm:prSet/>
      <dgm:spPr/>
      <dgm:t>
        <a:bodyPr/>
        <a:lstStyle/>
        <a:p>
          <a:pPr algn="ctr"/>
          <a:endParaRPr lang="en-GB"/>
        </a:p>
      </dgm:t>
    </dgm:pt>
    <dgm:pt modelId="{B0E35226-9FB9-454D-BFCF-509D008C1622}">
      <dgm:prSet phldrT="[Text]"/>
      <dgm:spPr/>
      <dgm:t>
        <a:bodyPr/>
        <a:lstStyle/>
        <a:p>
          <a:pPr algn="ctr"/>
          <a:r>
            <a:rPr lang="en-GB" dirty="0" smtClean="0"/>
            <a:t>Case packing</a:t>
          </a:r>
          <a:endParaRPr lang="en-GB" dirty="0"/>
        </a:p>
      </dgm:t>
    </dgm:pt>
    <dgm:pt modelId="{FCDF10DF-DA12-4FBA-89FB-08F57B679530}" type="parTrans" cxnId="{5FB5AF2E-0C67-4D61-9AD2-6875472E4E59}">
      <dgm:prSet/>
      <dgm:spPr/>
      <dgm:t>
        <a:bodyPr/>
        <a:lstStyle/>
        <a:p>
          <a:pPr algn="ctr"/>
          <a:endParaRPr lang="en-GB"/>
        </a:p>
      </dgm:t>
    </dgm:pt>
    <dgm:pt modelId="{F3CA6FE7-A640-48A0-A0B4-E97784C7C310}" type="sibTrans" cxnId="{5FB5AF2E-0C67-4D61-9AD2-6875472E4E59}">
      <dgm:prSet/>
      <dgm:spPr/>
      <dgm:t>
        <a:bodyPr/>
        <a:lstStyle/>
        <a:p>
          <a:pPr algn="ctr"/>
          <a:endParaRPr lang="en-GB"/>
        </a:p>
      </dgm:t>
    </dgm:pt>
    <dgm:pt modelId="{5FD5B736-A6F8-440C-804B-536BD1ED5AB3}" type="pres">
      <dgm:prSet presAssocID="{07BA373E-7116-44C3-8B32-9F830CEF2676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C78E62F4-17CC-423F-8A0C-D95ECFE5BC54}" type="pres">
      <dgm:prSet presAssocID="{07BA373E-7116-44C3-8B32-9F830CEF2676}" presName="matrix" presStyleCnt="0"/>
      <dgm:spPr/>
    </dgm:pt>
    <dgm:pt modelId="{43394A74-87E0-4217-AE45-8B9802D67661}" type="pres">
      <dgm:prSet presAssocID="{07BA373E-7116-44C3-8B32-9F830CEF2676}" presName="tile1" presStyleLbl="node1" presStyleIdx="0" presStyleCnt="4"/>
      <dgm:spPr/>
      <dgm:t>
        <a:bodyPr/>
        <a:lstStyle/>
        <a:p>
          <a:endParaRPr lang="en-GB"/>
        </a:p>
      </dgm:t>
    </dgm:pt>
    <dgm:pt modelId="{8C2B2474-3769-45D2-BD97-A7E1965C06C7}" type="pres">
      <dgm:prSet presAssocID="{07BA373E-7116-44C3-8B32-9F830CEF2676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7E8A03D-9898-44B6-A956-6A4425034164}" type="pres">
      <dgm:prSet presAssocID="{07BA373E-7116-44C3-8B32-9F830CEF2676}" presName="tile2" presStyleLbl="node1" presStyleIdx="1" presStyleCnt="4"/>
      <dgm:spPr/>
      <dgm:t>
        <a:bodyPr/>
        <a:lstStyle/>
        <a:p>
          <a:endParaRPr lang="en-GB"/>
        </a:p>
      </dgm:t>
    </dgm:pt>
    <dgm:pt modelId="{9A7277D4-32D0-4634-97DC-68944B5F1B75}" type="pres">
      <dgm:prSet presAssocID="{07BA373E-7116-44C3-8B32-9F830CEF2676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938511A-47D1-461A-B70A-06A282010410}" type="pres">
      <dgm:prSet presAssocID="{07BA373E-7116-44C3-8B32-9F830CEF2676}" presName="tile3" presStyleLbl="node1" presStyleIdx="2" presStyleCnt="4"/>
      <dgm:spPr/>
      <dgm:t>
        <a:bodyPr/>
        <a:lstStyle/>
        <a:p>
          <a:endParaRPr lang="en-GB"/>
        </a:p>
      </dgm:t>
    </dgm:pt>
    <dgm:pt modelId="{523C875B-30F1-4D60-ABF7-0264CAB6510E}" type="pres">
      <dgm:prSet presAssocID="{07BA373E-7116-44C3-8B32-9F830CEF2676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BF5DEAF-7470-47AB-B990-5421BB9D695F}" type="pres">
      <dgm:prSet presAssocID="{07BA373E-7116-44C3-8B32-9F830CEF2676}" presName="tile4" presStyleLbl="node1" presStyleIdx="3" presStyleCnt="4"/>
      <dgm:spPr/>
      <dgm:t>
        <a:bodyPr/>
        <a:lstStyle/>
        <a:p>
          <a:endParaRPr lang="en-GB"/>
        </a:p>
      </dgm:t>
    </dgm:pt>
    <dgm:pt modelId="{62BFE4D1-F032-499D-A315-974F7869713E}" type="pres">
      <dgm:prSet presAssocID="{07BA373E-7116-44C3-8B32-9F830CEF2676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BD723BC-32AA-4558-A56C-E5C99534221B}" type="pres">
      <dgm:prSet presAssocID="{07BA373E-7116-44C3-8B32-9F830CEF2676}" presName="centerTile" presStyleLbl="fgShp" presStyleIdx="0" presStyleCnt="1" custScaleY="133333">
        <dgm:presLayoutVars>
          <dgm:chMax val="0"/>
          <dgm:chPref val="0"/>
        </dgm:presLayoutVars>
      </dgm:prSet>
      <dgm:spPr/>
      <dgm:t>
        <a:bodyPr/>
        <a:lstStyle/>
        <a:p>
          <a:endParaRPr lang="en-GB"/>
        </a:p>
      </dgm:t>
    </dgm:pt>
  </dgm:ptLst>
  <dgm:cxnLst>
    <dgm:cxn modelId="{1A169C4F-F043-450C-BB8D-2C8A0541F4DF}" type="presOf" srcId="{DC9C2BF3-DF5D-4685-986F-38F2052639A1}" destId="{43394A74-87E0-4217-AE45-8B9802D67661}" srcOrd="0" destOrd="0" presId="urn:microsoft.com/office/officeart/2005/8/layout/matrix1"/>
    <dgm:cxn modelId="{5FB5AF2E-0C67-4D61-9AD2-6875472E4E59}" srcId="{79894E34-DD71-45C3-8302-47079C3B4DD9}" destId="{B0E35226-9FB9-454D-BFCF-509D008C1622}" srcOrd="3" destOrd="0" parTransId="{FCDF10DF-DA12-4FBA-89FB-08F57B679530}" sibTransId="{F3CA6FE7-A640-48A0-A0B4-E97784C7C310}"/>
    <dgm:cxn modelId="{996C1B70-FE00-4FE3-B15A-470E7431DEC7}" srcId="{79894E34-DD71-45C3-8302-47079C3B4DD9}" destId="{DC9C2BF3-DF5D-4685-986F-38F2052639A1}" srcOrd="0" destOrd="0" parTransId="{E721EFC1-503D-4C96-AF7B-00B8A6B1F9BE}" sibTransId="{BB5B2D80-85E0-423A-A478-132BEEF655FD}"/>
    <dgm:cxn modelId="{74BC3F03-EB98-48EB-B6F1-581169299635}" type="presOf" srcId="{B0E35226-9FB9-454D-BFCF-509D008C1622}" destId="{BBF5DEAF-7470-47AB-B990-5421BB9D695F}" srcOrd="0" destOrd="0" presId="urn:microsoft.com/office/officeart/2005/8/layout/matrix1"/>
    <dgm:cxn modelId="{01F879F2-E574-4CDE-8961-E9367AA6E30A}" type="presOf" srcId="{270254D2-8F81-4989-825E-9499D5E0A36C}" destId="{07E8A03D-9898-44B6-A956-6A4425034164}" srcOrd="0" destOrd="0" presId="urn:microsoft.com/office/officeart/2005/8/layout/matrix1"/>
    <dgm:cxn modelId="{B8D8FF4B-667D-4AA3-A991-72AE01EC395C}" srcId="{07BA373E-7116-44C3-8B32-9F830CEF2676}" destId="{79894E34-DD71-45C3-8302-47079C3B4DD9}" srcOrd="0" destOrd="0" parTransId="{1684763C-8748-4661-8480-B715F204EF1A}" sibTransId="{B59928CB-6C30-4FC5-91F0-B71B6ECB0037}"/>
    <dgm:cxn modelId="{AD352CEE-9885-46B3-8CA1-2062533C6302}" type="presOf" srcId="{270254D2-8F81-4989-825E-9499D5E0A36C}" destId="{9A7277D4-32D0-4634-97DC-68944B5F1B75}" srcOrd="1" destOrd="0" presId="urn:microsoft.com/office/officeart/2005/8/layout/matrix1"/>
    <dgm:cxn modelId="{25DC24E3-A2F8-4F73-B3DA-376165F0C5B4}" srcId="{79894E34-DD71-45C3-8302-47079C3B4DD9}" destId="{656F8A63-55C2-4EF9-AEB9-E6506F0E1B66}" srcOrd="2" destOrd="0" parTransId="{20C3A0C7-7663-4E14-B644-098AECA86B9A}" sibTransId="{94590721-E7FB-4CFF-A115-74C7A0A5DAFA}"/>
    <dgm:cxn modelId="{5A40FA05-4755-4FEA-AADB-D6E92C490490}" type="presOf" srcId="{656F8A63-55C2-4EF9-AEB9-E6506F0E1B66}" destId="{B938511A-47D1-461A-B70A-06A282010410}" srcOrd="0" destOrd="0" presId="urn:microsoft.com/office/officeart/2005/8/layout/matrix1"/>
    <dgm:cxn modelId="{5B727003-F7A6-4866-A40D-ABDF0A994D22}" type="presOf" srcId="{DC9C2BF3-DF5D-4685-986F-38F2052639A1}" destId="{8C2B2474-3769-45D2-BD97-A7E1965C06C7}" srcOrd="1" destOrd="0" presId="urn:microsoft.com/office/officeart/2005/8/layout/matrix1"/>
    <dgm:cxn modelId="{96B57821-25ED-44AE-944F-2BB6C9259FBE}" type="presOf" srcId="{79894E34-DD71-45C3-8302-47079C3B4DD9}" destId="{4BD723BC-32AA-4558-A56C-E5C99534221B}" srcOrd="0" destOrd="0" presId="urn:microsoft.com/office/officeart/2005/8/layout/matrix1"/>
    <dgm:cxn modelId="{C25B0ACE-6A6F-4361-9A44-8E336B464D65}" type="presOf" srcId="{656F8A63-55C2-4EF9-AEB9-E6506F0E1B66}" destId="{523C875B-30F1-4D60-ABF7-0264CAB6510E}" srcOrd="1" destOrd="0" presId="urn:microsoft.com/office/officeart/2005/8/layout/matrix1"/>
    <dgm:cxn modelId="{F7CC1041-490B-445E-BDFB-E33404BC25D4}" type="presOf" srcId="{B0E35226-9FB9-454D-BFCF-509D008C1622}" destId="{62BFE4D1-F032-499D-A315-974F7869713E}" srcOrd="1" destOrd="0" presId="urn:microsoft.com/office/officeart/2005/8/layout/matrix1"/>
    <dgm:cxn modelId="{E4EC7011-504D-4BB5-BC05-2C257CBB3407}" type="presOf" srcId="{07BA373E-7116-44C3-8B32-9F830CEF2676}" destId="{5FD5B736-A6F8-440C-804B-536BD1ED5AB3}" srcOrd="0" destOrd="0" presId="urn:microsoft.com/office/officeart/2005/8/layout/matrix1"/>
    <dgm:cxn modelId="{56E04A6E-4675-439B-B54C-8831296DC88C}" srcId="{79894E34-DD71-45C3-8302-47079C3B4DD9}" destId="{270254D2-8F81-4989-825E-9499D5E0A36C}" srcOrd="1" destOrd="0" parTransId="{16C91BB1-22DB-424C-94BA-2DA403289C65}" sibTransId="{0C2B1CD2-BD67-4DEF-90EE-10ECFD1BECB4}"/>
    <dgm:cxn modelId="{81D6ABC3-E277-44C3-BC63-0CA34B55BF11}" type="presParOf" srcId="{5FD5B736-A6F8-440C-804B-536BD1ED5AB3}" destId="{C78E62F4-17CC-423F-8A0C-D95ECFE5BC54}" srcOrd="0" destOrd="0" presId="urn:microsoft.com/office/officeart/2005/8/layout/matrix1"/>
    <dgm:cxn modelId="{A7EB1B58-ECC2-449A-BB66-DAB239C4EA20}" type="presParOf" srcId="{C78E62F4-17CC-423F-8A0C-D95ECFE5BC54}" destId="{43394A74-87E0-4217-AE45-8B9802D67661}" srcOrd="0" destOrd="0" presId="urn:microsoft.com/office/officeart/2005/8/layout/matrix1"/>
    <dgm:cxn modelId="{4FAA285E-12E8-4012-AACE-4DA7F25A3D1C}" type="presParOf" srcId="{C78E62F4-17CC-423F-8A0C-D95ECFE5BC54}" destId="{8C2B2474-3769-45D2-BD97-A7E1965C06C7}" srcOrd="1" destOrd="0" presId="urn:microsoft.com/office/officeart/2005/8/layout/matrix1"/>
    <dgm:cxn modelId="{DC03D5D4-6A2D-43F9-8FAE-2DF3AA2E9D84}" type="presParOf" srcId="{C78E62F4-17CC-423F-8A0C-D95ECFE5BC54}" destId="{07E8A03D-9898-44B6-A956-6A4425034164}" srcOrd="2" destOrd="0" presId="urn:microsoft.com/office/officeart/2005/8/layout/matrix1"/>
    <dgm:cxn modelId="{DEC8A280-F980-4458-BB9B-60CDC5A02C27}" type="presParOf" srcId="{C78E62F4-17CC-423F-8A0C-D95ECFE5BC54}" destId="{9A7277D4-32D0-4634-97DC-68944B5F1B75}" srcOrd="3" destOrd="0" presId="urn:microsoft.com/office/officeart/2005/8/layout/matrix1"/>
    <dgm:cxn modelId="{C8D79934-FCE0-4069-ABEA-BB229A19C618}" type="presParOf" srcId="{C78E62F4-17CC-423F-8A0C-D95ECFE5BC54}" destId="{B938511A-47D1-461A-B70A-06A282010410}" srcOrd="4" destOrd="0" presId="urn:microsoft.com/office/officeart/2005/8/layout/matrix1"/>
    <dgm:cxn modelId="{CC38B8FF-F41E-4737-A2BC-2A12092D77B2}" type="presParOf" srcId="{C78E62F4-17CC-423F-8A0C-D95ECFE5BC54}" destId="{523C875B-30F1-4D60-ABF7-0264CAB6510E}" srcOrd="5" destOrd="0" presId="urn:microsoft.com/office/officeart/2005/8/layout/matrix1"/>
    <dgm:cxn modelId="{A5F7A676-DF5F-4D25-8139-1B93FB0D3EC9}" type="presParOf" srcId="{C78E62F4-17CC-423F-8A0C-D95ECFE5BC54}" destId="{BBF5DEAF-7470-47AB-B990-5421BB9D695F}" srcOrd="6" destOrd="0" presId="urn:microsoft.com/office/officeart/2005/8/layout/matrix1"/>
    <dgm:cxn modelId="{71CE827B-DBD1-40B7-BD60-9453E1757EBA}" type="presParOf" srcId="{C78E62F4-17CC-423F-8A0C-D95ECFE5BC54}" destId="{62BFE4D1-F032-499D-A315-974F7869713E}" srcOrd="7" destOrd="0" presId="urn:microsoft.com/office/officeart/2005/8/layout/matrix1"/>
    <dgm:cxn modelId="{BFF30C1C-A790-4B9C-A508-8E36F59C580F}" type="presParOf" srcId="{5FD5B736-A6F8-440C-804B-536BD1ED5AB3}" destId="{4BD723BC-32AA-4558-A56C-E5C99534221B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43CD2F-633A-455C-89C1-964D586547F7}">
      <dsp:nvSpPr>
        <dsp:cNvPr id="0" name=""/>
        <dsp:cNvSpPr/>
      </dsp:nvSpPr>
      <dsp:spPr>
        <a:xfrm>
          <a:off x="0" y="23891"/>
          <a:ext cx="8281615" cy="51689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 smtClean="0"/>
            <a:t>215 Machine installations in 12 countries</a:t>
          </a:r>
          <a:endParaRPr lang="en-GB" sz="2800" kern="1200" dirty="0"/>
        </a:p>
      </dsp:txBody>
      <dsp:txXfrm>
        <a:off x="25233" y="49124"/>
        <a:ext cx="8231149" cy="466430"/>
      </dsp:txXfrm>
    </dsp:sp>
    <dsp:sp modelId="{AEDBB95D-1963-4979-A787-A993FBC015EE}">
      <dsp:nvSpPr>
        <dsp:cNvPr id="0" name=""/>
        <dsp:cNvSpPr/>
      </dsp:nvSpPr>
      <dsp:spPr>
        <a:xfrm>
          <a:off x="0" y="664627"/>
          <a:ext cx="8281615" cy="76380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Meat, Poultry, Seafood, Fish, Ready Meals, Fruit, Salad, Dairy, Confectionary</a:t>
          </a:r>
          <a:endParaRPr lang="en-GB" sz="2400" kern="1200" dirty="0"/>
        </a:p>
      </dsp:txBody>
      <dsp:txXfrm>
        <a:off x="37286" y="701913"/>
        <a:ext cx="8207043" cy="689230"/>
      </dsp:txXfrm>
    </dsp:sp>
    <dsp:sp modelId="{BDEB4E6A-3CC5-453E-8E60-84427AFE41CA}">
      <dsp:nvSpPr>
        <dsp:cNvPr id="0" name=""/>
        <dsp:cNvSpPr/>
      </dsp:nvSpPr>
      <dsp:spPr>
        <a:xfrm>
          <a:off x="0" y="1552269"/>
          <a:ext cx="8281615" cy="48457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108 QX-1100 line solutions</a:t>
          </a:r>
          <a:endParaRPr lang="en-GB" sz="2400" kern="1200" dirty="0"/>
        </a:p>
      </dsp:txBody>
      <dsp:txXfrm>
        <a:off x="23655" y="1575924"/>
        <a:ext cx="8234305" cy="437265"/>
      </dsp:txXfrm>
    </dsp:sp>
    <dsp:sp modelId="{040FA135-1103-4E0E-A2A3-490686FAA729}">
      <dsp:nvSpPr>
        <dsp:cNvPr id="0" name=""/>
        <dsp:cNvSpPr/>
      </dsp:nvSpPr>
      <dsp:spPr>
        <a:xfrm>
          <a:off x="0" y="2160685"/>
          <a:ext cx="8281615" cy="48457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107 QX-775 installations</a:t>
          </a:r>
          <a:endParaRPr lang="en-GB" sz="2400" kern="1200" dirty="0"/>
        </a:p>
      </dsp:txBody>
      <dsp:txXfrm>
        <a:off x="23655" y="2184340"/>
        <a:ext cx="8234305" cy="437265"/>
      </dsp:txXfrm>
    </dsp:sp>
    <dsp:sp modelId="{83A06D1C-6DDD-4E52-8086-9C6F9107F06C}">
      <dsp:nvSpPr>
        <dsp:cNvPr id="0" name=""/>
        <dsp:cNvSpPr/>
      </dsp:nvSpPr>
      <dsp:spPr>
        <a:xfrm>
          <a:off x="0" y="2769101"/>
          <a:ext cx="8281615" cy="48457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712 Tool installations</a:t>
          </a:r>
          <a:endParaRPr lang="en-GB" sz="2400" kern="1200" dirty="0"/>
        </a:p>
      </dsp:txBody>
      <dsp:txXfrm>
        <a:off x="23655" y="2792756"/>
        <a:ext cx="8234305" cy="4372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77BC6A-D1DA-4FBC-8A0F-5F773A7BE9DC}">
      <dsp:nvSpPr>
        <dsp:cNvPr id="0" name=""/>
        <dsp:cNvSpPr/>
      </dsp:nvSpPr>
      <dsp:spPr>
        <a:xfrm>
          <a:off x="0" y="0"/>
          <a:ext cx="2016125" cy="8049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Full servo control</a:t>
          </a:r>
          <a:endParaRPr lang="en-GB" sz="1600" kern="1200" dirty="0"/>
        </a:p>
      </dsp:txBody>
      <dsp:txXfrm>
        <a:off x="39295" y="39295"/>
        <a:ext cx="1937535" cy="726370"/>
      </dsp:txXfrm>
    </dsp:sp>
    <dsp:sp modelId="{813DB42F-CE16-4F94-AB88-242EE598253B}">
      <dsp:nvSpPr>
        <dsp:cNvPr id="0" name=""/>
        <dsp:cNvSpPr/>
      </dsp:nvSpPr>
      <dsp:spPr>
        <a:xfrm>
          <a:off x="0" y="933345"/>
          <a:ext cx="2016125" cy="8049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Stainless steel</a:t>
          </a:r>
          <a:endParaRPr lang="en-GB" sz="1600" kern="1200" dirty="0"/>
        </a:p>
      </dsp:txBody>
      <dsp:txXfrm>
        <a:off x="39295" y="972640"/>
        <a:ext cx="1937535" cy="726370"/>
      </dsp:txXfrm>
    </dsp:sp>
    <dsp:sp modelId="{B7FF64CB-2123-4511-AA5A-E59781ABA2B8}">
      <dsp:nvSpPr>
        <dsp:cNvPr id="0" name=""/>
        <dsp:cNvSpPr/>
      </dsp:nvSpPr>
      <dsp:spPr>
        <a:xfrm>
          <a:off x="0" y="1862145"/>
          <a:ext cx="2016125" cy="8049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Quick change over</a:t>
          </a:r>
          <a:endParaRPr lang="en-GB" sz="1600" kern="1200" dirty="0"/>
        </a:p>
      </dsp:txBody>
      <dsp:txXfrm>
        <a:off x="39295" y="1901440"/>
        <a:ext cx="1937535" cy="726370"/>
      </dsp:txXfrm>
    </dsp:sp>
    <dsp:sp modelId="{1ABAAB19-0FC1-48AE-B1ED-58ED8359640A}">
      <dsp:nvSpPr>
        <dsp:cNvPr id="0" name=""/>
        <dsp:cNvSpPr/>
      </dsp:nvSpPr>
      <dsp:spPr>
        <a:xfrm>
          <a:off x="0" y="2790945"/>
          <a:ext cx="2016125" cy="8049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Soft handling</a:t>
          </a:r>
          <a:endParaRPr lang="en-GB" sz="1600" kern="1200" dirty="0"/>
        </a:p>
      </dsp:txBody>
      <dsp:txXfrm>
        <a:off x="39295" y="2830240"/>
        <a:ext cx="1937535" cy="7263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944DDC-76E8-47D0-A9E1-FFEB35D48D1E}">
      <dsp:nvSpPr>
        <dsp:cNvPr id="0" name=""/>
        <dsp:cNvSpPr/>
      </dsp:nvSpPr>
      <dsp:spPr>
        <a:xfrm>
          <a:off x="0" y="4520"/>
          <a:ext cx="2592288" cy="3510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Unwind and print</a:t>
          </a:r>
          <a:endParaRPr lang="en-GB" sz="1500" kern="1200" dirty="0"/>
        </a:p>
      </dsp:txBody>
      <dsp:txXfrm>
        <a:off x="17134" y="21654"/>
        <a:ext cx="2558020" cy="31673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1A9E61-9D01-4EE5-B1B9-15F4FB34ECF1}">
      <dsp:nvSpPr>
        <dsp:cNvPr id="0" name=""/>
        <dsp:cNvSpPr/>
      </dsp:nvSpPr>
      <dsp:spPr>
        <a:xfrm>
          <a:off x="0" y="4520"/>
          <a:ext cx="3312368" cy="3510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Tension control transport</a:t>
          </a:r>
          <a:endParaRPr lang="en-GB" sz="1500" kern="1200" dirty="0"/>
        </a:p>
      </dsp:txBody>
      <dsp:txXfrm>
        <a:off x="17134" y="21654"/>
        <a:ext cx="3278100" cy="31673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31A944-F4E7-4017-B6BF-23DBF081A002}">
      <dsp:nvSpPr>
        <dsp:cNvPr id="0" name=""/>
        <dsp:cNvSpPr/>
      </dsp:nvSpPr>
      <dsp:spPr>
        <a:xfrm>
          <a:off x="0" y="0"/>
          <a:ext cx="2592288" cy="3510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Scrap rewind</a:t>
          </a:r>
          <a:endParaRPr lang="en-GB" sz="1500" kern="1200" dirty="0"/>
        </a:p>
      </dsp:txBody>
      <dsp:txXfrm>
        <a:off x="17134" y="17134"/>
        <a:ext cx="2558020" cy="3167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D2D153-3243-468F-AA93-4A12C9F73F65}">
      <dsp:nvSpPr>
        <dsp:cNvPr id="0" name=""/>
        <dsp:cNvSpPr/>
      </dsp:nvSpPr>
      <dsp:spPr>
        <a:xfrm>
          <a:off x="0" y="42755"/>
          <a:ext cx="2592288" cy="4867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Printer master control</a:t>
          </a:r>
          <a:endParaRPr lang="en-GB" sz="1600" kern="1200" dirty="0"/>
        </a:p>
      </dsp:txBody>
      <dsp:txXfrm>
        <a:off x="23760" y="66515"/>
        <a:ext cx="2544768" cy="439200"/>
      </dsp:txXfrm>
    </dsp:sp>
    <dsp:sp modelId="{E982E29D-46F7-4354-9FF0-6ED00A992250}">
      <dsp:nvSpPr>
        <dsp:cNvPr id="0" name=""/>
        <dsp:cNvSpPr/>
      </dsp:nvSpPr>
      <dsp:spPr>
        <a:xfrm>
          <a:off x="0" y="604355"/>
          <a:ext cx="2592288" cy="4867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Buffer with feedback</a:t>
          </a:r>
          <a:endParaRPr lang="en-GB" sz="1600" kern="1200" dirty="0"/>
        </a:p>
      </dsp:txBody>
      <dsp:txXfrm>
        <a:off x="23760" y="628115"/>
        <a:ext cx="2544768" cy="439200"/>
      </dsp:txXfrm>
    </dsp:sp>
    <dsp:sp modelId="{C4BF8B26-13CE-4584-A435-3482482BE333}">
      <dsp:nvSpPr>
        <dsp:cNvPr id="0" name=""/>
        <dsp:cNvSpPr/>
      </dsp:nvSpPr>
      <dsp:spPr>
        <a:xfrm>
          <a:off x="0" y="1165955"/>
          <a:ext cx="2592288" cy="4867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Large reel capacity</a:t>
          </a:r>
          <a:endParaRPr lang="en-GB" sz="1600" kern="1200" dirty="0"/>
        </a:p>
      </dsp:txBody>
      <dsp:txXfrm>
        <a:off x="23760" y="1189715"/>
        <a:ext cx="2544768" cy="439200"/>
      </dsp:txXfrm>
    </dsp:sp>
    <dsp:sp modelId="{8E207FEF-6E59-4779-BF71-8FCA17A88975}">
      <dsp:nvSpPr>
        <dsp:cNvPr id="0" name=""/>
        <dsp:cNvSpPr/>
      </dsp:nvSpPr>
      <dsp:spPr>
        <a:xfrm>
          <a:off x="0" y="1727555"/>
          <a:ext cx="2592288" cy="4867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400mm = 4,800m</a:t>
          </a:r>
          <a:endParaRPr lang="en-GB" sz="1600" kern="1200" dirty="0"/>
        </a:p>
      </dsp:txBody>
      <dsp:txXfrm>
        <a:off x="23760" y="1751315"/>
        <a:ext cx="2544768" cy="439200"/>
      </dsp:txXfrm>
    </dsp:sp>
    <dsp:sp modelId="{5608D532-75D5-47AC-BF24-0355721D99ED}">
      <dsp:nvSpPr>
        <dsp:cNvPr id="0" name=""/>
        <dsp:cNvSpPr/>
      </dsp:nvSpPr>
      <dsp:spPr>
        <a:xfrm>
          <a:off x="0" y="2289155"/>
          <a:ext cx="2592288" cy="4867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300mm = 2,600m</a:t>
          </a:r>
          <a:endParaRPr lang="en-GB" sz="1600" kern="1200" dirty="0"/>
        </a:p>
      </dsp:txBody>
      <dsp:txXfrm>
        <a:off x="23760" y="2312915"/>
        <a:ext cx="2544768" cy="4392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D2D153-3243-468F-AA93-4A12C9F73F65}">
      <dsp:nvSpPr>
        <dsp:cNvPr id="0" name=""/>
        <dsp:cNvSpPr/>
      </dsp:nvSpPr>
      <dsp:spPr>
        <a:xfrm>
          <a:off x="0" y="36120"/>
          <a:ext cx="3240360" cy="4680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Twin film drives</a:t>
          </a:r>
          <a:endParaRPr lang="en-GB" sz="1600" kern="1200" dirty="0"/>
        </a:p>
      </dsp:txBody>
      <dsp:txXfrm>
        <a:off x="22846" y="58966"/>
        <a:ext cx="3194668" cy="422308"/>
      </dsp:txXfrm>
    </dsp:sp>
    <dsp:sp modelId="{E982E29D-46F7-4354-9FF0-6ED00A992250}">
      <dsp:nvSpPr>
        <dsp:cNvPr id="0" name=""/>
        <dsp:cNvSpPr/>
      </dsp:nvSpPr>
      <dsp:spPr>
        <a:xfrm>
          <a:off x="0" y="576120"/>
          <a:ext cx="3240360" cy="4680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Servo control</a:t>
          </a:r>
          <a:endParaRPr lang="en-GB" sz="1600" kern="1200" dirty="0"/>
        </a:p>
      </dsp:txBody>
      <dsp:txXfrm>
        <a:off x="22846" y="598966"/>
        <a:ext cx="3194668" cy="422308"/>
      </dsp:txXfrm>
    </dsp:sp>
    <dsp:sp modelId="{C4BF8B26-13CE-4584-A435-3482482BE333}">
      <dsp:nvSpPr>
        <dsp:cNvPr id="0" name=""/>
        <dsp:cNvSpPr/>
      </dsp:nvSpPr>
      <dsp:spPr>
        <a:xfrm>
          <a:off x="0" y="1116120"/>
          <a:ext cx="3240360" cy="4680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Dynamic tension</a:t>
          </a:r>
          <a:endParaRPr lang="en-GB" sz="1600" kern="1200" dirty="0"/>
        </a:p>
      </dsp:txBody>
      <dsp:txXfrm>
        <a:off x="22846" y="1138966"/>
        <a:ext cx="3194668" cy="422308"/>
      </dsp:txXfrm>
    </dsp:sp>
    <dsp:sp modelId="{8E207FEF-6E59-4779-BF71-8FCA17A88975}">
      <dsp:nvSpPr>
        <dsp:cNvPr id="0" name=""/>
        <dsp:cNvSpPr/>
      </dsp:nvSpPr>
      <dsp:spPr>
        <a:xfrm>
          <a:off x="0" y="1656119"/>
          <a:ext cx="3240360" cy="4680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Open access</a:t>
          </a:r>
          <a:endParaRPr lang="en-GB" sz="1600" kern="1200" dirty="0"/>
        </a:p>
      </dsp:txBody>
      <dsp:txXfrm>
        <a:off x="22846" y="1678965"/>
        <a:ext cx="3194668" cy="42230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D2D153-3243-468F-AA93-4A12C9F73F65}">
      <dsp:nvSpPr>
        <dsp:cNvPr id="0" name=""/>
        <dsp:cNvSpPr/>
      </dsp:nvSpPr>
      <dsp:spPr>
        <a:xfrm>
          <a:off x="0" y="7999"/>
          <a:ext cx="2664295" cy="4305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Servo control</a:t>
          </a:r>
          <a:endParaRPr lang="en-GB" sz="1600" kern="1200" dirty="0"/>
        </a:p>
      </dsp:txBody>
      <dsp:txXfrm>
        <a:off x="21018" y="29017"/>
        <a:ext cx="2622259" cy="388524"/>
      </dsp:txXfrm>
    </dsp:sp>
    <dsp:sp modelId="{E982E29D-46F7-4354-9FF0-6ED00A992250}">
      <dsp:nvSpPr>
        <dsp:cNvPr id="0" name=""/>
        <dsp:cNvSpPr/>
      </dsp:nvSpPr>
      <dsp:spPr>
        <a:xfrm>
          <a:off x="0" y="504800"/>
          <a:ext cx="2664295" cy="4305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Dynamic tension</a:t>
          </a:r>
          <a:endParaRPr lang="en-GB" sz="1600" kern="1200" dirty="0"/>
        </a:p>
      </dsp:txBody>
      <dsp:txXfrm>
        <a:off x="21018" y="525818"/>
        <a:ext cx="2622259" cy="388524"/>
      </dsp:txXfrm>
    </dsp:sp>
    <dsp:sp modelId="{C4BF8B26-13CE-4584-A435-3482482BE333}">
      <dsp:nvSpPr>
        <dsp:cNvPr id="0" name=""/>
        <dsp:cNvSpPr/>
      </dsp:nvSpPr>
      <dsp:spPr>
        <a:xfrm>
          <a:off x="0" y="1001600"/>
          <a:ext cx="2664295" cy="4305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Large capacity</a:t>
          </a:r>
          <a:endParaRPr lang="en-GB" sz="1600" kern="1200" dirty="0"/>
        </a:p>
      </dsp:txBody>
      <dsp:txXfrm>
        <a:off x="21018" y="1022618"/>
        <a:ext cx="2622259" cy="38852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03EF5-D00D-4121-8544-0F8F032D0BDA}">
      <dsp:nvSpPr>
        <dsp:cNvPr id="0" name=""/>
        <dsp:cNvSpPr/>
      </dsp:nvSpPr>
      <dsp:spPr>
        <a:xfrm>
          <a:off x="0" y="36476"/>
          <a:ext cx="2232943" cy="3276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GB" sz="1400" kern="1200" dirty="0" smtClean="0"/>
            <a:t>Modular construction</a:t>
          </a:r>
          <a:endParaRPr lang="en-GB" sz="1400" kern="1200" dirty="0"/>
        </a:p>
      </dsp:txBody>
      <dsp:txXfrm>
        <a:off x="15992" y="52468"/>
        <a:ext cx="2200959" cy="295616"/>
      </dsp:txXfrm>
    </dsp:sp>
    <dsp:sp modelId="{3BCC7E91-6134-4364-94E1-537597886B4A}">
      <dsp:nvSpPr>
        <dsp:cNvPr id="0" name=""/>
        <dsp:cNvSpPr/>
      </dsp:nvSpPr>
      <dsp:spPr>
        <a:xfrm>
          <a:off x="0" y="404396"/>
          <a:ext cx="2232943" cy="3276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GB" sz="1400" kern="1200" dirty="0" smtClean="0"/>
            <a:t>Servo control</a:t>
          </a:r>
          <a:endParaRPr lang="en-GB" sz="1400" kern="1200" dirty="0"/>
        </a:p>
      </dsp:txBody>
      <dsp:txXfrm>
        <a:off x="15992" y="420388"/>
        <a:ext cx="2200959" cy="295616"/>
      </dsp:txXfrm>
    </dsp:sp>
    <dsp:sp modelId="{88E54C60-244F-467E-BE4F-668F5F8B70F1}">
      <dsp:nvSpPr>
        <dsp:cNvPr id="0" name=""/>
        <dsp:cNvSpPr/>
      </dsp:nvSpPr>
      <dsp:spPr>
        <a:xfrm>
          <a:off x="0" y="772316"/>
          <a:ext cx="2232943" cy="3276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GB" sz="1400" kern="1200" dirty="0" smtClean="0"/>
            <a:t>Tool lock system</a:t>
          </a:r>
          <a:endParaRPr lang="en-GB" sz="1400" kern="1200" dirty="0"/>
        </a:p>
      </dsp:txBody>
      <dsp:txXfrm>
        <a:off x="15992" y="788308"/>
        <a:ext cx="2200959" cy="295616"/>
      </dsp:txXfrm>
    </dsp:sp>
    <dsp:sp modelId="{0DE88DA8-ED93-42D3-A115-69A242521732}">
      <dsp:nvSpPr>
        <dsp:cNvPr id="0" name=""/>
        <dsp:cNvSpPr/>
      </dsp:nvSpPr>
      <dsp:spPr>
        <a:xfrm>
          <a:off x="0" y="1140236"/>
          <a:ext cx="2232943" cy="3276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GB" sz="1400" kern="1200" dirty="0" smtClean="0"/>
            <a:t>80KN sealing force</a:t>
          </a:r>
          <a:endParaRPr lang="en-GB" sz="1400" kern="1200" dirty="0"/>
        </a:p>
      </dsp:txBody>
      <dsp:txXfrm>
        <a:off x="15992" y="1156228"/>
        <a:ext cx="2200959" cy="295616"/>
      </dsp:txXfrm>
    </dsp:sp>
    <dsp:sp modelId="{0CADCD96-AFBA-4363-ACE4-2F0315A66806}">
      <dsp:nvSpPr>
        <dsp:cNvPr id="0" name=""/>
        <dsp:cNvSpPr/>
      </dsp:nvSpPr>
      <dsp:spPr>
        <a:xfrm>
          <a:off x="0" y="1508156"/>
          <a:ext cx="2232943" cy="3276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GB" sz="1400" kern="1200" dirty="0" smtClean="0"/>
            <a:t>400ms lift and lower</a:t>
          </a:r>
          <a:endParaRPr lang="en-GB" sz="1400" kern="1200" dirty="0"/>
        </a:p>
      </dsp:txBody>
      <dsp:txXfrm>
        <a:off x="15992" y="1524148"/>
        <a:ext cx="2200959" cy="29561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03EF5-D00D-4121-8544-0F8F032D0BDA}">
      <dsp:nvSpPr>
        <dsp:cNvPr id="0" name=""/>
        <dsp:cNvSpPr/>
      </dsp:nvSpPr>
      <dsp:spPr>
        <a:xfrm>
          <a:off x="0" y="36476"/>
          <a:ext cx="2232943" cy="3276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GB" sz="1400" kern="1200" dirty="0" smtClean="0"/>
            <a:t>Stainless steel</a:t>
          </a:r>
          <a:endParaRPr lang="en-GB" sz="1400" kern="1200" dirty="0"/>
        </a:p>
      </dsp:txBody>
      <dsp:txXfrm>
        <a:off x="15992" y="52468"/>
        <a:ext cx="2200959" cy="295616"/>
      </dsp:txXfrm>
    </dsp:sp>
    <dsp:sp modelId="{3BCC7E91-6134-4364-94E1-537597886B4A}">
      <dsp:nvSpPr>
        <dsp:cNvPr id="0" name=""/>
        <dsp:cNvSpPr/>
      </dsp:nvSpPr>
      <dsp:spPr>
        <a:xfrm>
          <a:off x="0" y="404396"/>
          <a:ext cx="2232943" cy="3276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/>
            <a:t>Easy clean</a:t>
          </a:r>
          <a:endParaRPr lang="en-GB" sz="1400" kern="1200" dirty="0"/>
        </a:p>
      </dsp:txBody>
      <dsp:txXfrm>
        <a:off x="15992" y="420388"/>
        <a:ext cx="2200959" cy="295616"/>
      </dsp:txXfrm>
    </dsp:sp>
    <dsp:sp modelId="{88E54C60-244F-467E-BE4F-668F5F8B70F1}">
      <dsp:nvSpPr>
        <dsp:cNvPr id="0" name=""/>
        <dsp:cNvSpPr/>
      </dsp:nvSpPr>
      <dsp:spPr>
        <a:xfrm>
          <a:off x="0" y="772316"/>
          <a:ext cx="2232943" cy="3276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GB" sz="1400" kern="1200" dirty="0" smtClean="0"/>
            <a:t>Skinpack &amp; Mirabella</a:t>
          </a:r>
          <a:endParaRPr lang="en-GB" sz="1400" kern="1200" dirty="0"/>
        </a:p>
      </dsp:txBody>
      <dsp:txXfrm>
        <a:off x="15992" y="788308"/>
        <a:ext cx="2200959" cy="295616"/>
      </dsp:txXfrm>
    </dsp:sp>
    <dsp:sp modelId="{0DE88DA8-ED93-42D3-A115-69A242521732}">
      <dsp:nvSpPr>
        <dsp:cNvPr id="0" name=""/>
        <dsp:cNvSpPr/>
      </dsp:nvSpPr>
      <dsp:spPr>
        <a:xfrm>
          <a:off x="0" y="1140236"/>
          <a:ext cx="2232943" cy="3276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GB" sz="1400" kern="1200" dirty="0" smtClean="0"/>
            <a:t>Hi Flow</a:t>
          </a:r>
          <a:endParaRPr lang="en-GB" sz="1400" kern="1200" dirty="0"/>
        </a:p>
      </dsp:txBody>
      <dsp:txXfrm>
        <a:off x="15992" y="1156228"/>
        <a:ext cx="2200959" cy="295616"/>
      </dsp:txXfrm>
    </dsp:sp>
    <dsp:sp modelId="{0CADCD96-AFBA-4363-ACE4-2F0315A66806}">
      <dsp:nvSpPr>
        <dsp:cNvPr id="0" name=""/>
        <dsp:cNvSpPr/>
      </dsp:nvSpPr>
      <dsp:spPr>
        <a:xfrm>
          <a:off x="0" y="1508156"/>
          <a:ext cx="2232943" cy="3276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/>
            <a:t>Hygienic process valves</a:t>
          </a:r>
          <a:endParaRPr lang="en-GB" sz="1400" kern="1200" dirty="0"/>
        </a:p>
      </dsp:txBody>
      <dsp:txXfrm>
        <a:off x="15992" y="1524148"/>
        <a:ext cx="2200959" cy="29561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394A74-87E0-4217-AE45-8B9802D67661}">
      <dsp:nvSpPr>
        <dsp:cNvPr id="0" name=""/>
        <dsp:cNvSpPr/>
      </dsp:nvSpPr>
      <dsp:spPr>
        <a:xfrm rot="16200000">
          <a:off x="286384" y="-286384"/>
          <a:ext cx="867391" cy="1440160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/>
            <a:t>Filling systems</a:t>
          </a:r>
          <a:endParaRPr lang="en-GB" sz="1400" kern="1200" dirty="0"/>
        </a:p>
      </dsp:txBody>
      <dsp:txXfrm rot="5400000">
        <a:off x="0" y="0"/>
        <a:ext cx="1440160" cy="650543"/>
      </dsp:txXfrm>
    </dsp:sp>
    <dsp:sp modelId="{07E8A03D-9898-44B6-A956-6A4425034164}">
      <dsp:nvSpPr>
        <dsp:cNvPr id="0" name=""/>
        <dsp:cNvSpPr/>
      </dsp:nvSpPr>
      <dsp:spPr>
        <a:xfrm>
          <a:off x="1440160" y="0"/>
          <a:ext cx="1440160" cy="867391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/>
            <a:t>Tray sealing</a:t>
          </a:r>
          <a:endParaRPr lang="en-GB" sz="1400" kern="1200" dirty="0"/>
        </a:p>
      </dsp:txBody>
      <dsp:txXfrm>
        <a:off x="1440160" y="0"/>
        <a:ext cx="1440160" cy="650543"/>
      </dsp:txXfrm>
    </dsp:sp>
    <dsp:sp modelId="{B938511A-47D1-461A-B70A-06A282010410}">
      <dsp:nvSpPr>
        <dsp:cNvPr id="0" name=""/>
        <dsp:cNvSpPr/>
      </dsp:nvSpPr>
      <dsp:spPr>
        <a:xfrm rot="10800000">
          <a:off x="0" y="867391"/>
          <a:ext cx="1440160" cy="867391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/>
            <a:t>Seal test and vision systems</a:t>
          </a:r>
          <a:endParaRPr lang="en-GB" sz="1400" kern="1200" dirty="0"/>
        </a:p>
      </dsp:txBody>
      <dsp:txXfrm rot="10800000">
        <a:off x="0" y="1084239"/>
        <a:ext cx="1440160" cy="650543"/>
      </dsp:txXfrm>
    </dsp:sp>
    <dsp:sp modelId="{BBF5DEAF-7470-47AB-B990-5421BB9D695F}">
      <dsp:nvSpPr>
        <dsp:cNvPr id="0" name=""/>
        <dsp:cNvSpPr/>
      </dsp:nvSpPr>
      <dsp:spPr>
        <a:xfrm rot="5400000">
          <a:off x="1726544" y="581007"/>
          <a:ext cx="867391" cy="1440160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/>
            <a:t>Case packing</a:t>
          </a:r>
          <a:endParaRPr lang="en-GB" sz="1400" kern="1200" dirty="0"/>
        </a:p>
      </dsp:txBody>
      <dsp:txXfrm rot="-5400000">
        <a:off x="1440160" y="1084239"/>
        <a:ext cx="1440160" cy="650543"/>
      </dsp:txXfrm>
    </dsp:sp>
    <dsp:sp modelId="{4BD723BC-32AA-4558-A56C-E5C99534221B}">
      <dsp:nvSpPr>
        <dsp:cNvPr id="0" name=""/>
        <dsp:cNvSpPr/>
      </dsp:nvSpPr>
      <dsp:spPr>
        <a:xfrm>
          <a:off x="1008112" y="578261"/>
          <a:ext cx="864096" cy="578259"/>
        </a:xfrm>
        <a:prstGeom prst="roundRect">
          <a:avLst/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>
              <a:solidFill>
                <a:srgbClr val="000066"/>
              </a:solidFill>
            </a:rPr>
            <a:t>Flex line</a:t>
          </a:r>
          <a:endParaRPr lang="en-GB" sz="2000" kern="1200" dirty="0">
            <a:solidFill>
              <a:srgbClr val="000066"/>
            </a:solidFill>
          </a:endParaRPr>
        </a:p>
      </dsp:txBody>
      <dsp:txXfrm>
        <a:off x="1036340" y="606489"/>
        <a:ext cx="807640" cy="5218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98F1A3-1BF0-45E3-BEE5-4AECD9B9061A}" type="datetimeFigureOut">
              <a:rPr lang="en-GB" smtClean="0"/>
              <a:t>25/11/2014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8F321C-EF7E-466E-8043-48F3881A146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01088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EA2F47-6140-439C-B44D-DC4331589A79}" type="datetimeFigureOut">
              <a:rPr lang="en-GB" smtClean="0"/>
              <a:t>25/11/2014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E72AB0-16C4-4B29-BAC7-33C94B81C0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8184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6258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Complete range</a:t>
            </a:r>
          </a:p>
          <a:p>
            <a:r>
              <a:rPr lang="en-GB" dirty="0" smtClean="0"/>
              <a:t>From semi auto</a:t>
            </a:r>
          </a:p>
          <a:p>
            <a:r>
              <a:rPr lang="en-GB" dirty="0" smtClean="0"/>
              <a:t>Auto</a:t>
            </a:r>
            <a:r>
              <a:rPr lang="en-GB" baseline="0" dirty="0" smtClean="0"/>
              <a:t> medium speed</a:t>
            </a:r>
          </a:p>
          <a:p>
            <a:r>
              <a:rPr lang="en-GB" baseline="0" dirty="0" smtClean="0"/>
              <a:t>To high s</a:t>
            </a: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13893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Rigid</a:t>
            </a:r>
            <a:r>
              <a:rPr lang="en-GB" baseline="0" dirty="0" smtClean="0"/>
              <a:t> stable</a:t>
            </a:r>
          </a:p>
          <a:p>
            <a:r>
              <a:rPr lang="en-GB" baseline="0" dirty="0" smtClean="0"/>
              <a:t>Modular</a:t>
            </a:r>
          </a:p>
          <a:p>
            <a:r>
              <a:rPr lang="en-GB" baseline="0" dirty="0" smtClean="0"/>
              <a:t>  </a:t>
            </a: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78818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Medium speed</a:t>
            </a:r>
          </a:p>
          <a:p>
            <a:r>
              <a:rPr lang="en-GB" dirty="0" smtClean="0"/>
              <a:t>Same features throughout the range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70383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3 models in one frame</a:t>
            </a:r>
          </a:p>
          <a:p>
            <a:r>
              <a:rPr lang="en-GB" dirty="0" smtClean="0"/>
              <a:t>SL</a:t>
            </a:r>
            <a:r>
              <a:rPr lang="en-GB" baseline="0" dirty="0" smtClean="0"/>
              <a:t> and TL same machine with upgrade</a:t>
            </a:r>
          </a:p>
          <a:p>
            <a:r>
              <a:rPr lang="en-GB" baseline="0" dirty="0" smtClean="0"/>
              <a:t>Common spares</a:t>
            </a:r>
          </a:p>
          <a:p>
            <a:r>
              <a:rPr lang="en-GB" baseline="0" dirty="0" smtClean="0"/>
              <a:t>Operator only has one machine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29433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2</a:t>
            </a:r>
            <a:r>
              <a:rPr lang="en-GB" baseline="0" dirty="0" smtClean="0"/>
              <a:t> machines in 1</a:t>
            </a:r>
          </a:p>
          <a:p>
            <a:r>
              <a:rPr lang="en-GB" baseline="0" dirty="0" smtClean="0"/>
              <a:t>1 side running second side change over</a:t>
            </a:r>
          </a:p>
          <a:p>
            <a:r>
              <a:rPr lang="en-GB" baseline="0" dirty="0" smtClean="0"/>
              <a:t>2 x MAP</a:t>
            </a:r>
          </a:p>
          <a:p>
            <a:r>
              <a:rPr lang="en-GB" baseline="0" dirty="0" smtClean="0"/>
              <a:t>2 x Film and tray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33065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1</a:t>
            </a:r>
            <a:r>
              <a:rPr lang="en-GB" baseline="0" dirty="0" smtClean="0"/>
              <a:t> fixed sensor</a:t>
            </a:r>
          </a:p>
          <a:p>
            <a:r>
              <a:rPr lang="en-GB" baseline="0" dirty="0" smtClean="0"/>
              <a:t>Detect debris</a:t>
            </a:r>
          </a:p>
          <a:p>
            <a:r>
              <a:rPr lang="en-GB" baseline="0" dirty="0" smtClean="0"/>
              <a:t>Detect twisted packs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2024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Servo control</a:t>
            </a:r>
          </a:p>
          <a:p>
            <a:r>
              <a:rPr lang="en-GB" dirty="0" smtClean="0"/>
              <a:t>Gentle</a:t>
            </a:r>
          </a:p>
          <a:p>
            <a:r>
              <a:rPr lang="en-GB" dirty="0" smtClean="0"/>
              <a:t>Smooth motions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02564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Servo</a:t>
            </a:r>
            <a:r>
              <a:rPr lang="en-GB" baseline="0" dirty="0" smtClean="0"/>
              <a:t> on all motions</a:t>
            </a:r>
          </a:p>
          <a:p>
            <a:r>
              <a:rPr lang="en-GB" baseline="0" dirty="0" smtClean="0"/>
              <a:t>Gentle handling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14587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3</a:t>
            </a:r>
            <a:r>
              <a:rPr lang="en-GB" baseline="0" dirty="0" smtClean="0"/>
              <a:t> independent zones</a:t>
            </a:r>
          </a:p>
          <a:p>
            <a:r>
              <a:rPr lang="en-GB" baseline="0" dirty="0" smtClean="0"/>
              <a:t>Printer master control – low speed high quality</a:t>
            </a:r>
          </a:p>
          <a:p>
            <a:endParaRPr lang="en-GB" baseline="0" dirty="0" smtClean="0"/>
          </a:p>
          <a:p>
            <a:r>
              <a:rPr lang="en-GB" baseline="0" dirty="0" smtClean="0"/>
              <a:t>Dynamic tension through sealing area</a:t>
            </a:r>
          </a:p>
          <a:p>
            <a:endParaRPr lang="en-GB" baseline="0" dirty="0" smtClean="0"/>
          </a:p>
          <a:p>
            <a:r>
              <a:rPr lang="en-GB" baseline="0" dirty="0" smtClean="0"/>
              <a:t>Unwind – big capacity 400 dia almost double 300 dia standard</a:t>
            </a:r>
          </a:p>
          <a:p>
            <a:r>
              <a:rPr lang="en-GB" baseline="0" dirty="0" smtClean="0"/>
              <a:t>Dynamic tension auto calculation</a:t>
            </a:r>
          </a:p>
          <a:p>
            <a:endParaRPr lang="en-GB" baseline="0" dirty="0" smtClean="0"/>
          </a:p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80476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Servo</a:t>
            </a:r>
            <a:r>
              <a:rPr lang="en-GB" baseline="0" dirty="0" smtClean="0"/>
              <a:t> drive</a:t>
            </a:r>
          </a:p>
          <a:p>
            <a:r>
              <a:rPr lang="en-GB" baseline="0" dirty="0" smtClean="0"/>
              <a:t>Smooth motion</a:t>
            </a:r>
          </a:p>
          <a:p>
            <a:r>
              <a:rPr lang="en-GB" baseline="0" dirty="0" smtClean="0"/>
              <a:t>Auto checking</a:t>
            </a:r>
          </a:p>
          <a:p>
            <a:r>
              <a:rPr lang="en-GB" baseline="0" dirty="0" smtClean="0"/>
              <a:t>80KN sealing force</a:t>
            </a:r>
          </a:p>
          <a:p>
            <a:r>
              <a:rPr lang="en-GB" baseline="0" dirty="0" smtClean="0"/>
              <a:t>High speed 400ms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7188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Modular</a:t>
            </a:r>
            <a:r>
              <a:rPr lang="en-GB" baseline="0" dirty="0" smtClean="0"/>
              <a:t> kit</a:t>
            </a:r>
          </a:p>
          <a:p>
            <a:r>
              <a:rPr lang="en-GB" baseline="0" dirty="0" smtClean="0"/>
              <a:t>Removable for hygienic wash down</a:t>
            </a:r>
          </a:p>
          <a:p>
            <a:r>
              <a:rPr lang="en-GB" baseline="0" dirty="0" smtClean="0"/>
              <a:t>Process valves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72427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Inside</a:t>
            </a:r>
            <a:r>
              <a:rPr lang="en-GB" baseline="0" dirty="0" smtClean="0"/>
              <a:t> outside cut</a:t>
            </a:r>
          </a:p>
          <a:p>
            <a:r>
              <a:rPr lang="en-GB" baseline="0" dirty="0" smtClean="0"/>
              <a:t>Lid</a:t>
            </a:r>
          </a:p>
          <a:p>
            <a:r>
              <a:rPr lang="en-GB" baseline="0" dirty="0" smtClean="0"/>
              <a:t>Mirabella</a:t>
            </a:r>
          </a:p>
          <a:p>
            <a:r>
              <a:rPr lang="en-GB" baseline="0" dirty="0" smtClean="0"/>
              <a:t>Skinpack</a:t>
            </a:r>
          </a:p>
          <a:p>
            <a:r>
              <a:rPr lang="en-GB" baseline="0" dirty="0" smtClean="0"/>
              <a:t>1 – 14 impression as standard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5425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Independent</a:t>
            </a:r>
            <a:r>
              <a:rPr lang="en-GB" baseline="0" dirty="0" smtClean="0"/>
              <a:t> heads</a:t>
            </a:r>
          </a:p>
          <a:p>
            <a:r>
              <a:rPr lang="en-GB" baseline="0" dirty="0" smtClean="0"/>
              <a:t>Piston</a:t>
            </a:r>
          </a:p>
          <a:p>
            <a:r>
              <a:rPr lang="en-GB" baseline="0" dirty="0" smtClean="0"/>
              <a:t>Heater</a:t>
            </a:r>
          </a:p>
          <a:p>
            <a:r>
              <a:rPr lang="en-GB" baseline="0" dirty="0" smtClean="0"/>
              <a:t>Blades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54256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Tool</a:t>
            </a:r>
            <a:r>
              <a:rPr lang="en-GB" baseline="0" dirty="0" smtClean="0"/>
              <a:t> issue continue production</a:t>
            </a:r>
          </a:p>
          <a:p>
            <a:r>
              <a:rPr lang="en-GB" baseline="0" dirty="0" smtClean="0"/>
              <a:t>Spare capacity, speed up machine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23732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No damage to machine of tool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5701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Electric power trolley</a:t>
            </a:r>
          </a:p>
          <a:p>
            <a:r>
              <a:rPr lang="en-GB" dirty="0" smtClean="0"/>
              <a:t>Build out bottom tool with trolley</a:t>
            </a:r>
          </a:p>
          <a:p>
            <a:r>
              <a:rPr lang="en-GB" dirty="0" smtClean="0"/>
              <a:t>Maintenance</a:t>
            </a:r>
            <a:r>
              <a:rPr lang="en-GB" baseline="0" dirty="0" smtClean="0"/>
              <a:t> can be carried out next to machine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90947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Flexible</a:t>
            </a:r>
            <a:r>
              <a:rPr lang="en-GB" baseline="0" dirty="0" smtClean="0"/>
              <a:t> options</a:t>
            </a:r>
          </a:p>
          <a:p>
            <a:r>
              <a:rPr lang="en-GB" baseline="0" dirty="0" smtClean="0"/>
              <a:t>Plug and play integration</a:t>
            </a:r>
          </a:p>
          <a:p>
            <a:r>
              <a:rPr lang="en-GB" baseline="0" dirty="0" smtClean="0"/>
              <a:t>Matching speeds, belt widths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82726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Dial in support</a:t>
            </a:r>
          </a:p>
          <a:p>
            <a:r>
              <a:rPr lang="en-GB" dirty="0" smtClean="0"/>
              <a:t>Direct</a:t>
            </a:r>
            <a:r>
              <a:rPr lang="en-GB" baseline="0" dirty="0" smtClean="0"/>
              <a:t> link to software engineer</a:t>
            </a:r>
          </a:p>
          <a:p>
            <a:r>
              <a:rPr lang="en-GB" baseline="0" dirty="0" smtClean="0"/>
              <a:t>Diagnostics</a:t>
            </a:r>
          </a:p>
          <a:p>
            <a:r>
              <a:rPr lang="en-GB" baseline="0" dirty="0" smtClean="0"/>
              <a:t>Software checks and updates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8581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Real time</a:t>
            </a:r>
            <a:r>
              <a:rPr lang="en-GB" baseline="0" dirty="0" smtClean="0"/>
              <a:t> d</a:t>
            </a:r>
            <a:r>
              <a:rPr lang="en-GB" dirty="0" smtClean="0"/>
              <a:t>ata</a:t>
            </a:r>
            <a:r>
              <a:rPr lang="en-GB" baseline="0" dirty="0" smtClean="0"/>
              <a:t> collection</a:t>
            </a:r>
          </a:p>
          <a:p>
            <a:r>
              <a:rPr lang="en-GB" baseline="0" dirty="0" smtClean="0"/>
              <a:t>Generate report</a:t>
            </a:r>
          </a:p>
          <a:p>
            <a:r>
              <a:rPr lang="en-GB" baseline="0" dirty="0" smtClean="0"/>
              <a:t>Reoccurring faults</a:t>
            </a:r>
          </a:p>
          <a:p>
            <a:r>
              <a:rPr lang="en-GB" baseline="0" dirty="0" smtClean="0"/>
              <a:t>Up time and down time</a:t>
            </a:r>
          </a:p>
          <a:p>
            <a:r>
              <a:rPr lang="en-GB" baseline="0" dirty="0" smtClean="0"/>
              <a:t>Throughputs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9216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QX Flex forms a hub</a:t>
            </a:r>
          </a:p>
          <a:p>
            <a:r>
              <a:rPr lang="en-GB" dirty="0" smtClean="0"/>
              <a:t>Integrated line equipment</a:t>
            </a:r>
          </a:p>
          <a:p>
            <a:r>
              <a:rPr lang="en-GB" dirty="0" smtClean="0"/>
              <a:t>From</a:t>
            </a:r>
            <a:r>
              <a:rPr lang="en-GB" baseline="0" dirty="0" smtClean="0"/>
              <a:t> denester through to QC</a:t>
            </a: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43913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Working with partners</a:t>
            </a:r>
            <a:r>
              <a:rPr lang="en-GB" baseline="0" dirty="0" smtClean="0"/>
              <a:t> for the optimum solution</a:t>
            </a:r>
          </a:p>
          <a:p>
            <a:r>
              <a:rPr lang="en-GB" baseline="0" dirty="0" smtClean="0"/>
              <a:t>Trays</a:t>
            </a:r>
          </a:p>
          <a:p>
            <a:r>
              <a:rPr lang="en-GB" baseline="0" dirty="0" smtClean="0"/>
              <a:t>Film</a:t>
            </a:r>
          </a:p>
          <a:p>
            <a:r>
              <a:rPr lang="en-GB" baseline="0" dirty="0" smtClean="0"/>
              <a:t>MAP</a:t>
            </a:r>
          </a:p>
          <a:p>
            <a:r>
              <a:rPr lang="en-GB" baseline="0" dirty="0" smtClean="0"/>
              <a:t>Machine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E72AB0-16C4-4B29-BAC7-33C94B81C0FB}" type="slidenum">
              <a:rPr lang="en-GB" smtClean="0"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4056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80EC7D-F929-4E9D-B57C-AAE435DF31E0}" type="slidenum">
              <a:rPr lang="en-GB" altLang="en-US" smtClean="0"/>
              <a:pPr/>
              <a:t>‹#›</a:t>
            </a:fld>
            <a:endParaRPr lang="en-GB" altLang="en-US" dirty="0"/>
          </a:p>
        </p:txBody>
      </p:sp>
      <p:sp>
        <p:nvSpPr>
          <p:cNvPr id="11" name="Title 10"/>
          <p:cNvSpPr>
            <a:spLocks noGrp="1"/>
          </p:cNvSpPr>
          <p:nvPr>
            <p:ph type="title" hasCustomPrompt="1"/>
          </p:nvPr>
        </p:nvSpPr>
        <p:spPr>
          <a:xfrm>
            <a:off x="628650" y="1989297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 hasCustomPrompt="1"/>
          </p:nvPr>
        </p:nvSpPr>
        <p:spPr>
          <a:xfrm>
            <a:off x="628650" y="3516868"/>
            <a:ext cx="7886700" cy="94845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/>
            </a:lvl1pPr>
          </a:lstStyle>
          <a:p>
            <a:pPr lvl="0"/>
            <a:r>
              <a:rPr lang="en-US" dirty="0" smtClean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10687007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80EC7D-F929-4E9D-B57C-AAE435DF31E0}" type="slidenum">
              <a:rPr lang="en-GB" altLang="en-US" smtClean="0"/>
              <a:pPr/>
              <a:t>‹#›</a:t>
            </a:fld>
            <a:endParaRPr lang="en-GB" alt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624682" y="1424940"/>
            <a:ext cx="7886699" cy="4382135"/>
          </a:xfrm>
          <a:prstGeom prst="rect">
            <a:avLst/>
          </a:prstGeom>
        </p:spPr>
        <p:txBody>
          <a:bodyPr/>
          <a:lstStyle>
            <a:lvl1pPr marL="514350" indent="-514350">
              <a:buClr>
                <a:srgbClr val="FF0000"/>
              </a:buClr>
              <a:buFont typeface="+mj-lt"/>
              <a:buAutoNum type="romanUcPeriod"/>
              <a:defRPr sz="2400"/>
            </a:lvl1pPr>
            <a:lvl2pPr marL="742950" indent="-285750">
              <a:buClr>
                <a:srgbClr val="FF0000"/>
              </a:buClr>
              <a:buFont typeface="Arial" panose="020B0604020202020204" pitchFamily="34" charset="0"/>
              <a:buChar char="•"/>
              <a:defRPr sz="2000"/>
            </a:lvl2pPr>
          </a:lstStyle>
          <a:p>
            <a:pPr lvl="0"/>
            <a:r>
              <a:rPr lang="en-GB" dirty="0" smtClean="0"/>
              <a:t>First Section</a:t>
            </a:r>
          </a:p>
          <a:p>
            <a:pPr lvl="1"/>
            <a:r>
              <a:rPr lang="en-GB" dirty="0" smtClean="0"/>
              <a:t>Details</a:t>
            </a:r>
          </a:p>
          <a:p>
            <a:pPr lvl="1"/>
            <a:endParaRPr lang="en-GB" dirty="0" smtClean="0"/>
          </a:p>
          <a:p>
            <a:pPr lvl="0"/>
            <a:r>
              <a:rPr lang="en-GB" dirty="0" smtClean="0"/>
              <a:t>Second Section…</a:t>
            </a:r>
          </a:p>
          <a:p>
            <a:pPr lvl="0"/>
            <a:endParaRPr lang="en-GB" dirty="0" smtClean="0"/>
          </a:p>
          <a:p>
            <a:pPr lvl="0"/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 hasCustomPrompt="1"/>
          </p:nvPr>
        </p:nvSpPr>
        <p:spPr>
          <a:xfrm>
            <a:off x="624682" y="99060"/>
            <a:ext cx="6218079" cy="609600"/>
          </a:xfrm>
          <a:prstGeom prst="rect">
            <a:avLst/>
          </a:prstGeom>
        </p:spPr>
        <p:txBody>
          <a:bodyPr/>
          <a:lstStyle>
            <a:lvl1pPr algn="l">
              <a:defRPr sz="3200"/>
            </a:lvl1pPr>
          </a:lstStyle>
          <a:p>
            <a:r>
              <a:rPr lang="en-US" dirty="0" smtClean="0"/>
              <a:t>Contents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99595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1157606"/>
            <a:ext cx="7886700" cy="648018"/>
          </a:xfrm>
          <a:prstGeom prst="rect">
            <a:avLst/>
          </a:prstGeom>
        </p:spPr>
        <p:txBody>
          <a:bodyPr/>
          <a:lstStyle>
            <a:lvl1pPr algn="l">
              <a:defRPr sz="3200"/>
            </a:lvl1pPr>
          </a:lstStyle>
          <a:p>
            <a:r>
              <a:rPr lang="en-US" dirty="0" smtClean="0"/>
              <a:t>Heading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0EC7D-F929-4E9D-B57C-AAE435DF31E0}" type="slidenum">
              <a:rPr lang="en-GB" altLang="en-US" smtClean="0"/>
              <a:pPr/>
              <a:t>‹#›</a:t>
            </a:fld>
            <a:endParaRPr lang="en-GB" alt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28650" y="2049463"/>
            <a:ext cx="7886700" cy="3856037"/>
          </a:xfrm>
          <a:prstGeom prst="rect">
            <a:avLst/>
          </a:prstGeom>
        </p:spPr>
        <p:txBody>
          <a:bodyPr/>
          <a:lstStyle>
            <a:lvl1pPr>
              <a:buClr>
                <a:srgbClr val="FF0000"/>
              </a:buClr>
              <a:defRPr sz="2400"/>
            </a:lvl1pPr>
            <a:lvl2pPr>
              <a:buClr>
                <a:srgbClr val="FF0000"/>
              </a:buClr>
              <a:defRPr sz="2000"/>
            </a:lvl2pPr>
            <a:lvl3pPr>
              <a:buClr>
                <a:srgbClr val="FF0000"/>
              </a:buClr>
              <a:defRPr sz="1800"/>
            </a:lvl3pPr>
            <a:lvl4pPr>
              <a:buClr>
                <a:srgbClr val="FF0000"/>
              </a:buClr>
              <a:defRPr sz="1600"/>
            </a:lvl4pPr>
            <a:lvl5pPr>
              <a:buClr>
                <a:srgbClr val="FF0000"/>
              </a:buCl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0" name="Content Placeholder 8"/>
          <p:cNvSpPr>
            <a:spLocks noGrp="1"/>
          </p:cNvSpPr>
          <p:nvPr>
            <p:ph sz="quarter" idx="14"/>
          </p:nvPr>
        </p:nvSpPr>
        <p:spPr>
          <a:xfrm>
            <a:off x="628650" y="190025"/>
            <a:ext cx="6290310" cy="419575"/>
          </a:xfrm>
          <a:prstGeom prst="rect">
            <a:avLst/>
          </a:prstGeom>
        </p:spPr>
        <p:txBody>
          <a:bodyPr/>
          <a:lstStyle>
            <a:lvl1pPr marL="514350" indent="-514350">
              <a:buClr>
                <a:srgbClr val="FF0000"/>
              </a:buClr>
              <a:buFont typeface="+mj-lt"/>
              <a:buAutoNum type="romanUcPeriod"/>
              <a:defRPr sz="2000"/>
            </a:lvl1pPr>
            <a:lvl2pPr>
              <a:buClr>
                <a:srgbClr val="FF0000"/>
              </a:buClr>
              <a:defRPr sz="2000"/>
            </a:lvl2pPr>
            <a:lvl3pPr>
              <a:buClr>
                <a:srgbClr val="FF0000"/>
              </a:buClr>
              <a:defRPr sz="1800"/>
            </a:lvl3pPr>
            <a:lvl4pPr>
              <a:buClr>
                <a:srgbClr val="FF0000"/>
              </a:buClr>
              <a:defRPr sz="1600"/>
            </a:lvl4pPr>
            <a:lvl5pPr>
              <a:buClr>
                <a:srgbClr val="FF0000"/>
              </a:buCl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642027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0"/>
            <a:ext cx="7086600" cy="762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85800" y="1371600"/>
            <a:ext cx="7772400" cy="4724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80EC7D-F929-4E9D-B57C-AAE435DF31E0}" type="slidenum">
              <a:rPr lang="en-GB" altLang="en-US" smtClean="0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067849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>
  <p:cSld name="Title, Text and Media Cli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Media Placeholder 3"/>
          <p:cNvSpPr>
            <a:spLocks noGrp="1"/>
          </p:cNvSpPr>
          <p:nvPr>
            <p:ph type="media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C8929C4-96BE-4356-AA4B-48AC64DD5D30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213363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dirty="0"/>
              <a:t>HH, August 2008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5A4CE8-EBA9-46BB-AD55-2B96BE1D496C}" type="slidenum">
              <a:rPr lang="en-US" altLang="ja-JP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2740362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</a:lstStyle>
          <a:p>
            <a:endParaRPr lang="en-GB" altLang="en-US" dirty="0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</a:lstStyle>
          <a:p>
            <a:endParaRPr lang="en-GB" altLang="en-US" dirty="0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</a:lstStyle>
          <a:p>
            <a:fld id="{AD80EC7D-F929-4E9D-B57C-AAE435DF31E0}" type="slidenum">
              <a:rPr lang="en-GB" altLang="en-US" smtClean="0"/>
              <a:pPr/>
              <a:t>‹#›</a:t>
            </a:fld>
            <a:endParaRPr lang="en-GB" altLang="en-US" dirty="0"/>
          </a:p>
        </p:txBody>
      </p:sp>
      <p:sp>
        <p:nvSpPr>
          <p:cNvPr id="2" name="Rectangle 1"/>
          <p:cNvSpPr/>
          <p:nvPr/>
        </p:nvSpPr>
        <p:spPr bwMode="auto">
          <a:xfrm>
            <a:off x="0" y="0"/>
            <a:ext cx="9144000" cy="8334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2">
                  <a:lumMod val="40000"/>
                  <a:lumOff val="60000"/>
                </a:schemeClr>
              </a:gs>
            </a:gsLst>
            <a:lin ang="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kumimoji="1" lang="en-GB" sz="700" dirty="0">
              <a:solidFill>
                <a:srgbClr val="0033CC"/>
              </a:solidFill>
              <a:latin typeface="Tahoma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0" y="833438"/>
            <a:ext cx="9144000" cy="0"/>
          </a:xfrm>
          <a:prstGeom prst="line">
            <a:avLst/>
          </a:prstGeom>
          <a:noFill/>
          <a:ln w="6667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12865" y1="22449" x2="12865" y2="22449"/>
                        <a14:foregroundMark x1="10331" y1="17687" x2="10331" y2="17687"/>
                        <a14:foregroundMark x1="13450" y1="41497" x2="13450" y2="41497"/>
                        <a14:foregroundMark x1="13840" y1="58503" x2="13840" y2="58503"/>
                        <a14:foregroundMark x1="27875" y1="48299" x2="27875" y2="48299"/>
                        <a14:foregroundMark x1="48928" y1="46939" x2="48928" y2="46939"/>
                        <a14:foregroundMark x1="63548" y1="50340" x2="63548" y2="50340"/>
                        <a14:foregroundMark x1="67836" y1="46939" x2="67836" y2="46939"/>
                        <a14:foregroundMark x1="84211" y1="46939" x2="84211" y2="469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571" y="92869"/>
            <a:ext cx="2124075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0963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9" r:id="rId1"/>
    <p:sldLayoutId id="2147483960" r:id="rId2"/>
    <p:sldLayoutId id="2147483961" r:id="rId3"/>
    <p:sldLayoutId id="2147483962" r:id="rId4"/>
    <p:sldLayoutId id="2147483963" r:id="rId5"/>
    <p:sldLayoutId id="2147483964" r:id="rId6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slideLayout" Target="../slideLayouts/slideLayout4.xml"/><Relationship Id="rId7" Type="http://schemas.openxmlformats.org/officeDocument/2006/relationships/diagramQuickStyle" Target="../diagrams/quickStyle2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10" Type="http://schemas.openxmlformats.org/officeDocument/2006/relationships/image" Target="../media/image14.png"/><Relationship Id="rId4" Type="http://schemas.openxmlformats.org/officeDocument/2006/relationships/notesSlide" Target="../notesSlides/notesSlide9.xml"/><Relationship Id="rId9" Type="http://schemas.microsoft.com/office/2007/relationships/diagramDrawing" Target="../diagrams/drawing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microsoft.com/office/2007/relationships/diagramDrawing" Target="../diagrams/drawing4.xml"/><Relationship Id="rId18" Type="http://schemas.microsoft.com/office/2007/relationships/diagramDrawing" Target="../diagrams/drawing5.xml"/><Relationship Id="rId26" Type="http://schemas.openxmlformats.org/officeDocument/2006/relationships/diagramQuickStyle" Target="../diagrams/quickStyle7.xml"/><Relationship Id="rId3" Type="http://schemas.openxmlformats.org/officeDocument/2006/relationships/image" Target="../media/image15.png"/><Relationship Id="rId21" Type="http://schemas.openxmlformats.org/officeDocument/2006/relationships/diagramQuickStyle" Target="../diagrams/quickStyle6.xml"/><Relationship Id="rId7" Type="http://schemas.openxmlformats.org/officeDocument/2006/relationships/diagramColors" Target="../diagrams/colors3.xml"/><Relationship Id="rId12" Type="http://schemas.openxmlformats.org/officeDocument/2006/relationships/diagramColors" Target="../diagrams/colors4.xml"/><Relationship Id="rId17" Type="http://schemas.openxmlformats.org/officeDocument/2006/relationships/diagramColors" Target="../diagrams/colors5.xml"/><Relationship Id="rId25" Type="http://schemas.openxmlformats.org/officeDocument/2006/relationships/diagramLayout" Target="../diagrams/layout7.xml"/><Relationship Id="rId33" Type="http://schemas.microsoft.com/office/2007/relationships/diagramDrawing" Target="../diagrams/drawing8.xml"/><Relationship Id="rId2" Type="http://schemas.openxmlformats.org/officeDocument/2006/relationships/notesSlide" Target="../notesSlides/notesSlide10.xml"/><Relationship Id="rId16" Type="http://schemas.openxmlformats.org/officeDocument/2006/relationships/diagramQuickStyle" Target="../diagrams/quickStyle5.xml"/><Relationship Id="rId20" Type="http://schemas.openxmlformats.org/officeDocument/2006/relationships/diagramLayout" Target="../diagrams/layout6.xml"/><Relationship Id="rId29" Type="http://schemas.openxmlformats.org/officeDocument/2006/relationships/diagramData" Target="../diagrams/data8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3.xml"/><Relationship Id="rId11" Type="http://schemas.openxmlformats.org/officeDocument/2006/relationships/diagramQuickStyle" Target="../diagrams/quickStyle4.xml"/><Relationship Id="rId24" Type="http://schemas.openxmlformats.org/officeDocument/2006/relationships/diagramData" Target="../diagrams/data7.xml"/><Relationship Id="rId32" Type="http://schemas.openxmlformats.org/officeDocument/2006/relationships/diagramColors" Target="../diagrams/colors8.xml"/><Relationship Id="rId5" Type="http://schemas.openxmlformats.org/officeDocument/2006/relationships/diagramLayout" Target="../diagrams/layout3.xml"/><Relationship Id="rId15" Type="http://schemas.openxmlformats.org/officeDocument/2006/relationships/diagramLayout" Target="../diagrams/layout5.xml"/><Relationship Id="rId23" Type="http://schemas.microsoft.com/office/2007/relationships/diagramDrawing" Target="../diagrams/drawing6.xml"/><Relationship Id="rId28" Type="http://schemas.microsoft.com/office/2007/relationships/diagramDrawing" Target="../diagrams/drawing7.xml"/><Relationship Id="rId10" Type="http://schemas.openxmlformats.org/officeDocument/2006/relationships/diagramLayout" Target="../diagrams/layout4.xml"/><Relationship Id="rId19" Type="http://schemas.openxmlformats.org/officeDocument/2006/relationships/diagramData" Target="../diagrams/data6.xml"/><Relationship Id="rId31" Type="http://schemas.openxmlformats.org/officeDocument/2006/relationships/diagramQuickStyle" Target="../diagrams/quickStyle8.xml"/><Relationship Id="rId4" Type="http://schemas.openxmlformats.org/officeDocument/2006/relationships/diagramData" Target="../diagrams/data3.xml"/><Relationship Id="rId9" Type="http://schemas.openxmlformats.org/officeDocument/2006/relationships/diagramData" Target="../diagrams/data4.xml"/><Relationship Id="rId14" Type="http://schemas.openxmlformats.org/officeDocument/2006/relationships/diagramData" Target="../diagrams/data5.xml"/><Relationship Id="rId22" Type="http://schemas.openxmlformats.org/officeDocument/2006/relationships/diagramColors" Target="../diagrams/colors6.xml"/><Relationship Id="rId27" Type="http://schemas.openxmlformats.org/officeDocument/2006/relationships/diagramColors" Target="../diagrams/colors7.xml"/><Relationship Id="rId30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1.emf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jpe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8.jpe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20"/>
          <p:cNvSpPr txBox="1">
            <a:spLocks noChangeArrowheads="1"/>
          </p:cNvSpPr>
          <p:nvPr/>
        </p:nvSpPr>
        <p:spPr bwMode="auto">
          <a:xfrm>
            <a:off x="900113" y="1484313"/>
            <a:ext cx="7488237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9pPr>
          </a:lstStyle>
          <a:p>
            <a:pPr eaLnBrk="1" hangingPunct="1">
              <a:defRPr/>
            </a:pPr>
            <a:r>
              <a:rPr lang="de-DE" sz="4400" b="1" dirty="0" smtClean="0">
                <a:solidFill>
                  <a:srgbClr val="000066"/>
                </a:solidFill>
                <a:latin typeface="+mj-lt"/>
                <a:cs typeface="Tahoma" pitchFamily="34" charset="0"/>
              </a:rPr>
              <a:t>QX Traysealer solutions</a:t>
            </a:r>
          </a:p>
          <a:p>
            <a:pPr eaLnBrk="1" hangingPunct="1">
              <a:defRPr/>
            </a:pPr>
            <a:endParaRPr lang="de-DE" sz="2800" b="1" dirty="0" smtClean="0">
              <a:solidFill>
                <a:srgbClr val="000066"/>
              </a:solidFill>
              <a:latin typeface="+mj-lt"/>
              <a:cs typeface="Tahoma" pitchFamily="34" charset="0"/>
            </a:endParaRPr>
          </a:p>
        </p:txBody>
      </p:sp>
      <p:pic>
        <p:nvPicPr>
          <p:cNvPr id="2" name="Picture 2" descr="C:\Users\GT01\Traysealer Sales Information\Product photos\tray montag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3284538"/>
            <a:ext cx="3887787" cy="2916237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15616" y="31409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720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0"/>
          <p:cNvSpPr txBox="1">
            <a:spLocks noChangeArrowheads="1"/>
          </p:cNvSpPr>
          <p:nvPr/>
        </p:nvSpPr>
        <p:spPr bwMode="auto">
          <a:xfrm>
            <a:off x="250825" y="188913"/>
            <a:ext cx="7488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9pPr>
          </a:lstStyle>
          <a:p>
            <a:pPr algn="l" eaLnBrk="1" hangingPunct="1">
              <a:defRPr/>
            </a:pPr>
            <a:r>
              <a:rPr lang="de-DE" sz="2400" b="1" dirty="0" smtClean="0">
                <a:solidFill>
                  <a:srgbClr val="000066"/>
                </a:solidFill>
                <a:latin typeface="+mn-lt"/>
                <a:cs typeface="Tahoma" pitchFamily="34" charset="0"/>
              </a:rPr>
              <a:t>The QX Range</a:t>
            </a:r>
            <a:endParaRPr lang="de-DE" sz="2400" b="1" dirty="0" smtClean="0">
              <a:solidFill>
                <a:srgbClr val="FF0000"/>
              </a:solidFill>
              <a:latin typeface="+mn-lt"/>
              <a:cs typeface="Tahoma" pitchFamily="34" charset="0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3565525" y="2836863"/>
            <a:ext cx="5286375" cy="376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High </a:t>
            </a: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quality seals to make consumer products more appealing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endParaRPr lang="en-GB" sz="1800" dirty="0">
              <a:solidFill>
                <a:schemeClr val="accent6">
                  <a:lumMod val="50000"/>
                </a:schemeClr>
              </a:solidFill>
            </a:endParaRP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Flexible industrial design to suit all applications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endParaRPr lang="en-GB" sz="1800" dirty="0">
              <a:solidFill>
                <a:schemeClr val="accent6">
                  <a:lumMod val="50000"/>
                </a:schemeClr>
              </a:solidFill>
            </a:endParaRP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Designed for rapid changeover, with quick and easy tool change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endParaRPr lang="en-GB" sz="1800" dirty="0">
              <a:solidFill>
                <a:schemeClr val="accent6">
                  <a:lumMod val="50000"/>
                </a:schemeClr>
              </a:solidFill>
            </a:endParaRP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Sealing only, gas flushing or vacuum gassing </a:t>
            </a:r>
          </a:p>
          <a:p>
            <a:pPr lvl="1" algn="l" eaLnBrk="1" hangingPunct="1">
              <a:buFont typeface="Wingdings" pitchFamily="2" charset="2"/>
              <a:buChar char=""/>
              <a:defRPr/>
            </a:pPr>
            <a:endParaRPr lang="en-GB" sz="1800" dirty="0">
              <a:solidFill>
                <a:schemeClr val="accent6">
                  <a:lumMod val="50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"/>
              <a:defRPr/>
            </a:pPr>
            <a:endParaRPr lang="en-US" sz="2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"/>
              <a:defRPr/>
            </a:pPr>
            <a:endParaRPr lang="en-US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eaLnBrk="1" hangingPunct="1">
              <a:defRPr/>
            </a:pPr>
            <a:endParaRPr lang="en-US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076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0" t="17506" b="18037"/>
          <a:stretch>
            <a:fillRect/>
          </a:stretch>
        </p:blipFill>
        <p:spPr bwMode="auto">
          <a:xfrm>
            <a:off x="257175" y="3038475"/>
            <a:ext cx="2227263" cy="140652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4737100"/>
            <a:ext cx="3308350" cy="186055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266825"/>
            <a:ext cx="922338" cy="151447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9" name="Rectangle 1"/>
          <p:cNvSpPr>
            <a:spLocks noChangeArrowheads="1"/>
          </p:cNvSpPr>
          <p:nvPr/>
        </p:nvSpPr>
        <p:spPr bwMode="auto">
          <a:xfrm>
            <a:off x="1476375" y="1125538"/>
            <a:ext cx="7375525" cy="110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Ishida offers a range of high-performance traysealer machines, able to handle packs of almost any shape or material</a:t>
            </a:r>
          </a:p>
        </p:txBody>
      </p:sp>
    </p:spTree>
    <p:extLst>
      <p:ext uri="{BB962C8B-B14F-4D97-AF65-F5344CB8AC3E}">
        <p14:creationId xmlns:p14="http://schemas.microsoft.com/office/powerpoint/2010/main" val="25834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513" y="4292600"/>
            <a:ext cx="5994400" cy="247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20"/>
          <p:cNvSpPr txBox="1">
            <a:spLocks noChangeArrowheads="1"/>
          </p:cNvSpPr>
          <p:nvPr/>
        </p:nvSpPr>
        <p:spPr bwMode="auto">
          <a:xfrm>
            <a:off x="250825" y="188913"/>
            <a:ext cx="7488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9pPr>
          </a:lstStyle>
          <a:p>
            <a:pPr algn="l" eaLnBrk="1" hangingPunct="1">
              <a:defRPr/>
            </a:pPr>
            <a:r>
              <a:rPr lang="de-DE" sz="2400" b="1" dirty="0" smtClean="0">
                <a:solidFill>
                  <a:srgbClr val="000066"/>
                </a:solidFill>
                <a:latin typeface="+mn-lt"/>
                <a:cs typeface="Tahoma" pitchFamily="34" charset="0"/>
              </a:rPr>
              <a:t>Installations</a:t>
            </a:r>
            <a:endParaRPr lang="de-DE" sz="2400" b="1" dirty="0" smtClean="0">
              <a:solidFill>
                <a:srgbClr val="FF0000"/>
              </a:solidFill>
              <a:latin typeface="+mn-lt"/>
              <a:cs typeface="Tahoma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128779462"/>
              </p:ext>
            </p:extLst>
          </p:nvPr>
        </p:nvGraphicFramePr>
        <p:xfrm>
          <a:off x="394841" y="943519"/>
          <a:ext cx="8281615" cy="32775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738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0"/>
          <p:cNvSpPr txBox="1">
            <a:spLocks noChangeArrowheads="1"/>
          </p:cNvSpPr>
          <p:nvPr/>
        </p:nvSpPr>
        <p:spPr bwMode="auto">
          <a:xfrm>
            <a:off x="250825" y="188913"/>
            <a:ext cx="7488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9pPr>
          </a:lstStyle>
          <a:p>
            <a:pPr algn="l" eaLnBrk="1" hangingPunct="1">
              <a:defRPr/>
            </a:pPr>
            <a:r>
              <a:rPr lang="de-DE" sz="2400" b="1" dirty="0" smtClean="0">
                <a:solidFill>
                  <a:srgbClr val="000066"/>
                </a:solidFill>
                <a:latin typeface="+mn-lt"/>
                <a:cs typeface="Tahoma" pitchFamily="34" charset="0"/>
              </a:rPr>
              <a:t>Hygienic design</a:t>
            </a:r>
            <a:endParaRPr lang="de-DE" sz="2400" b="1" dirty="0" smtClean="0">
              <a:solidFill>
                <a:srgbClr val="FF0000"/>
              </a:solidFill>
              <a:latin typeface="+mn-lt"/>
              <a:cs typeface="Tahoma" pitchFamily="34" charset="0"/>
            </a:endParaRPr>
          </a:p>
        </p:txBody>
      </p:sp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215900" y="908050"/>
            <a:ext cx="8385175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Full </a:t>
            </a:r>
            <a:r>
              <a:rPr lang="en-GB" sz="2200" b="1" dirty="0" smtClean="0">
                <a:solidFill>
                  <a:srgbClr val="16165D"/>
                </a:solidFill>
              </a:rPr>
              <a:t>wash-down</a:t>
            </a:r>
            <a:endParaRPr lang="en-GB" sz="2200" b="1" dirty="0">
              <a:solidFill>
                <a:srgbClr val="16165D"/>
              </a:solidFill>
            </a:endParaRPr>
          </a:p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Easy </a:t>
            </a:r>
            <a:r>
              <a:rPr lang="en-GB" sz="2200" b="1" dirty="0" smtClean="0">
                <a:solidFill>
                  <a:srgbClr val="16165D"/>
                </a:solidFill>
              </a:rPr>
              <a:t>removable </a:t>
            </a:r>
            <a:r>
              <a:rPr lang="en-GB" sz="2200" b="1" dirty="0">
                <a:solidFill>
                  <a:srgbClr val="16165D"/>
                </a:solidFill>
              </a:rPr>
              <a:t>parts</a:t>
            </a:r>
          </a:p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Quick release belts and conveyors for easy </a:t>
            </a:r>
            <a:r>
              <a:rPr lang="en-GB" sz="2200" b="1" dirty="0" smtClean="0">
                <a:solidFill>
                  <a:srgbClr val="16165D"/>
                </a:solidFill>
              </a:rPr>
              <a:t>wash-down. </a:t>
            </a:r>
            <a:endParaRPr lang="en-GB" sz="2200" b="1" dirty="0">
              <a:solidFill>
                <a:srgbClr val="16165D"/>
              </a:solidFill>
            </a:endParaRPr>
          </a:p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Self draining surfaces</a:t>
            </a:r>
          </a:p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Unique family design</a:t>
            </a:r>
          </a:p>
        </p:txBody>
      </p:sp>
      <p:pic>
        <p:nvPicPr>
          <p:cNvPr id="5" name="Picture 5" descr="Fram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7544" y="4509121"/>
            <a:ext cx="2843477" cy="2132160"/>
          </a:xfrm>
          <a:prstGeom prst="rect">
            <a:avLst/>
          </a:prstGeom>
          <a:noFill/>
          <a:ln>
            <a:solidFill>
              <a:srgbClr val="00206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269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77"/>
          <a:stretch>
            <a:fillRect/>
          </a:stretch>
        </p:blipFill>
        <p:spPr bwMode="auto">
          <a:xfrm>
            <a:off x="3751263" y="3213100"/>
            <a:ext cx="5194300" cy="3427413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3985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0"/>
          <p:cNvSpPr txBox="1">
            <a:spLocks noChangeArrowheads="1"/>
          </p:cNvSpPr>
          <p:nvPr/>
        </p:nvSpPr>
        <p:spPr bwMode="auto">
          <a:xfrm>
            <a:off x="250825" y="188913"/>
            <a:ext cx="7488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9pPr>
          </a:lstStyle>
          <a:p>
            <a:pPr algn="l" eaLnBrk="1" hangingPunct="1">
              <a:defRPr/>
            </a:pPr>
            <a:r>
              <a:rPr lang="de-DE" sz="2400" b="1" dirty="0" smtClean="0">
                <a:solidFill>
                  <a:srgbClr val="000066"/>
                </a:solidFill>
                <a:latin typeface="+mn-lt"/>
                <a:cs typeface="Tahoma" pitchFamily="34" charset="0"/>
              </a:rPr>
              <a:t>QX775 Flex</a:t>
            </a:r>
            <a:endParaRPr lang="de-DE" sz="2400" b="1" dirty="0" smtClean="0">
              <a:solidFill>
                <a:srgbClr val="FF0000"/>
              </a:solidFill>
              <a:latin typeface="+mn-lt"/>
              <a:cs typeface="Tahoma" pitchFamily="34" charset="0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107950" y="3406775"/>
            <a:ext cx="3887788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Single </a:t>
            </a: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lane configuration</a:t>
            </a:r>
            <a:endParaRPr lang="en-GB" sz="1800" dirty="0">
              <a:solidFill>
                <a:schemeClr val="accent6">
                  <a:lumMod val="50000"/>
                </a:schemeClr>
              </a:solidFill>
            </a:endParaRP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30-60 trays </a:t>
            </a: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per </a:t>
            </a: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minute</a:t>
            </a:r>
            <a:endParaRPr lang="en-GB" sz="1800" dirty="0">
              <a:solidFill>
                <a:schemeClr val="accent6">
                  <a:lumMod val="50000"/>
                </a:schemeClr>
              </a:solidFill>
            </a:endParaRP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Compact with high output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Suitable for all applications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Offers great flexibility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10 minute tool change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From standalone to </a:t>
            </a: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automatic line</a:t>
            </a:r>
            <a:endParaRPr lang="en-GB" sz="1800" dirty="0">
              <a:solidFill>
                <a:schemeClr val="accent6">
                  <a:lumMod val="50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"/>
              <a:defRPr/>
            </a:pPr>
            <a:endParaRPr lang="en-US" sz="2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"/>
              <a:defRPr/>
            </a:pPr>
            <a:endParaRPr lang="en-US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eaLnBrk="1" hangingPunct="1">
              <a:defRPr/>
            </a:pPr>
            <a:endParaRPr lang="en-US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124" name="Rectangle 1"/>
          <p:cNvSpPr>
            <a:spLocks noChangeArrowheads="1"/>
          </p:cNvSpPr>
          <p:nvPr/>
        </p:nvSpPr>
        <p:spPr bwMode="auto">
          <a:xfrm>
            <a:off x="250825" y="1125538"/>
            <a:ext cx="8569325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In line automatic traysealer</a:t>
            </a:r>
          </a:p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Medium speed applications</a:t>
            </a:r>
          </a:p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Ideal for ready meals and production with multiple recipe changes</a:t>
            </a:r>
          </a:p>
        </p:txBody>
      </p:sp>
      <p:pic>
        <p:nvPicPr>
          <p:cNvPr id="5125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91" t="18109" b="19205"/>
          <a:stretch>
            <a:fillRect/>
          </a:stretch>
        </p:blipFill>
        <p:spPr bwMode="auto">
          <a:xfrm>
            <a:off x="4211638" y="3406775"/>
            <a:ext cx="4795837" cy="297497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747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0"/>
          <p:cNvSpPr txBox="1">
            <a:spLocks noChangeArrowheads="1"/>
          </p:cNvSpPr>
          <p:nvPr/>
        </p:nvSpPr>
        <p:spPr bwMode="auto">
          <a:xfrm>
            <a:off x="250825" y="188913"/>
            <a:ext cx="7488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9pPr>
          </a:lstStyle>
          <a:p>
            <a:pPr algn="l" eaLnBrk="1" hangingPunct="1">
              <a:defRPr/>
            </a:pPr>
            <a:r>
              <a:rPr lang="de-DE" sz="2400" b="1" dirty="0" smtClean="0">
                <a:solidFill>
                  <a:srgbClr val="000066"/>
                </a:solidFill>
                <a:latin typeface="+mn-lt"/>
                <a:cs typeface="Tahoma" pitchFamily="34" charset="0"/>
              </a:rPr>
              <a:t>QX1100 Flex SL/TL</a:t>
            </a:r>
            <a:endParaRPr lang="de-DE" sz="2400" b="1" dirty="0" smtClean="0">
              <a:solidFill>
                <a:srgbClr val="FF0000"/>
              </a:solidFill>
              <a:latin typeface="+mn-lt"/>
              <a:cs typeface="Tahoma" pitchFamily="34" charset="0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179388" y="4833938"/>
            <a:ext cx="83851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Single and twin lane configuration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50 to 150 trays per minute</a:t>
            </a:r>
            <a:endParaRPr lang="en-GB" sz="1800" dirty="0">
              <a:solidFill>
                <a:schemeClr val="accent6">
                  <a:lumMod val="50000"/>
                </a:schemeClr>
              </a:solidFill>
            </a:endParaRP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Suitable for automatic lines and projects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Offers great flexibility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10 minute tool change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Hygienic </a:t>
            </a: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design</a:t>
            </a:r>
            <a:endParaRPr lang="en-US" sz="2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"/>
              <a:defRPr/>
            </a:pPr>
            <a:endParaRPr lang="en-US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eaLnBrk="1" hangingPunct="1">
              <a:defRPr/>
            </a:pPr>
            <a:endParaRPr lang="en-US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148" name="Rectangle 1"/>
          <p:cNvSpPr>
            <a:spLocks noChangeArrowheads="1"/>
          </p:cNvSpPr>
          <p:nvPr/>
        </p:nvSpPr>
        <p:spPr bwMode="auto">
          <a:xfrm>
            <a:off x="179388" y="908050"/>
            <a:ext cx="83851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In line automatic traysealer</a:t>
            </a:r>
          </a:p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Medium to high speed applications</a:t>
            </a:r>
          </a:p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Ideal for high output line solutions</a:t>
            </a:r>
          </a:p>
        </p:txBody>
      </p:sp>
      <p:pic>
        <p:nvPicPr>
          <p:cNvPr id="6149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51" b="8144"/>
          <a:stretch>
            <a:fillRect/>
          </a:stretch>
        </p:blipFill>
        <p:spPr bwMode="auto">
          <a:xfrm>
            <a:off x="2916238" y="2355850"/>
            <a:ext cx="5648325" cy="2503488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2008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0"/>
          <p:cNvSpPr txBox="1">
            <a:spLocks noChangeArrowheads="1"/>
          </p:cNvSpPr>
          <p:nvPr/>
        </p:nvSpPr>
        <p:spPr bwMode="auto">
          <a:xfrm>
            <a:off x="250825" y="188913"/>
            <a:ext cx="7488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9pPr>
          </a:lstStyle>
          <a:p>
            <a:pPr algn="l" eaLnBrk="1" hangingPunct="1">
              <a:defRPr/>
            </a:pPr>
            <a:r>
              <a:rPr lang="de-DE" sz="2400" b="1" dirty="0" smtClean="0">
                <a:solidFill>
                  <a:srgbClr val="000066"/>
                </a:solidFill>
                <a:latin typeface="+mn-lt"/>
                <a:cs typeface="Tahoma" pitchFamily="34" charset="0"/>
              </a:rPr>
              <a:t>QX1100 Flex SDL</a:t>
            </a:r>
            <a:endParaRPr lang="de-DE" sz="2400" b="1" dirty="0" smtClean="0">
              <a:solidFill>
                <a:srgbClr val="FF0000"/>
              </a:solidFill>
              <a:latin typeface="+mn-lt"/>
              <a:cs typeface="Tahoma" pitchFamily="34" charset="0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107950" y="4724400"/>
            <a:ext cx="8385175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Run 1 side with the other side in operation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30 to 75 trays per minute per side.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Run different tray sizes, MAP, top film on each lane</a:t>
            </a:r>
            <a:endParaRPr lang="en-GB" sz="1800" dirty="0">
              <a:solidFill>
                <a:schemeClr val="accent6">
                  <a:lumMod val="50000"/>
                </a:schemeClr>
              </a:solidFill>
            </a:endParaRP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10 minute tool </a:t>
            </a: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changes</a:t>
            </a:r>
            <a:endParaRPr lang="en-GB" sz="1800" dirty="0">
              <a:solidFill>
                <a:schemeClr val="accent6">
                  <a:lumMod val="50000"/>
                </a:schemeClr>
              </a:solidFill>
            </a:endParaRP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Hygienic </a:t>
            </a: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design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b="1" dirty="0" smtClean="0">
                <a:solidFill>
                  <a:schemeClr val="accent6">
                    <a:lumMod val="50000"/>
                  </a:schemeClr>
                </a:solidFill>
              </a:rPr>
              <a:t>Saves up to 50% floorspace compared to 2 conventional traysealers</a:t>
            </a:r>
            <a:endParaRPr lang="en-US" sz="2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"/>
              <a:defRPr/>
            </a:pPr>
            <a:endParaRPr lang="en-US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eaLnBrk="1" hangingPunct="1">
              <a:defRPr/>
            </a:pPr>
            <a:endParaRPr lang="en-US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172" name="Rectangle 1"/>
          <p:cNvSpPr>
            <a:spLocks noChangeArrowheads="1"/>
          </p:cNvSpPr>
          <p:nvPr/>
        </p:nvSpPr>
        <p:spPr bwMode="auto">
          <a:xfrm>
            <a:off x="179388" y="908050"/>
            <a:ext cx="83851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2 Independent traysealers in 1 frame</a:t>
            </a:r>
          </a:p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Medium to high speed applications</a:t>
            </a:r>
          </a:p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Total flexibility</a:t>
            </a:r>
          </a:p>
        </p:txBody>
      </p:sp>
      <p:pic>
        <p:nvPicPr>
          <p:cNvPr id="7173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0" t="8611" r="16417" b="14787"/>
          <a:stretch>
            <a:fillRect/>
          </a:stretch>
        </p:blipFill>
        <p:spPr bwMode="auto">
          <a:xfrm>
            <a:off x="2987675" y="1916113"/>
            <a:ext cx="5972175" cy="279400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073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0"/>
          <p:cNvSpPr txBox="1">
            <a:spLocks noChangeArrowheads="1"/>
          </p:cNvSpPr>
          <p:nvPr/>
        </p:nvSpPr>
        <p:spPr bwMode="auto">
          <a:xfrm>
            <a:off x="250825" y="188913"/>
            <a:ext cx="7488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9pPr>
          </a:lstStyle>
          <a:p>
            <a:pPr algn="l" eaLnBrk="1" hangingPunct="1">
              <a:defRPr/>
            </a:pPr>
            <a:r>
              <a:rPr lang="de-DE" sz="2400" b="1" dirty="0" smtClean="0">
                <a:solidFill>
                  <a:srgbClr val="000066"/>
                </a:solidFill>
                <a:latin typeface="+mn-lt"/>
                <a:cs typeface="Tahoma" pitchFamily="34" charset="0"/>
              </a:rPr>
              <a:t>Smart belt</a:t>
            </a:r>
            <a:endParaRPr lang="de-DE" sz="2400" b="1" dirty="0" smtClean="0">
              <a:solidFill>
                <a:srgbClr val="FF0000"/>
              </a:solidFill>
              <a:latin typeface="+mn-lt"/>
              <a:cs typeface="Tahoma" pitchFamily="34" charset="0"/>
            </a:endParaRPr>
          </a:p>
        </p:txBody>
      </p:sp>
      <p:sp>
        <p:nvSpPr>
          <p:cNvPr id="12291" name="Rectangle 1"/>
          <p:cNvSpPr>
            <a:spLocks noChangeArrowheads="1"/>
          </p:cNvSpPr>
          <p:nvPr/>
        </p:nvSpPr>
        <p:spPr bwMode="auto">
          <a:xfrm>
            <a:off x="439738" y="1370013"/>
            <a:ext cx="3097212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Tray spacing set by software. No mechanical  settings</a:t>
            </a:r>
          </a:p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Pack size detection. System detects wrong size pack on belt.</a:t>
            </a:r>
          </a:p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Intelligent tray sensor detects debris on reflectors and self teaches.</a:t>
            </a:r>
          </a:p>
        </p:txBody>
      </p:sp>
      <p:pic>
        <p:nvPicPr>
          <p:cNvPr id="5" name="Picture 4" descr="DSC014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3714744" y="1607355"/>
            <a:ext cx="5286380" cy="396478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cxnSp>
        <p:nvCxnSpPr>
          <p:cNvPr id="7" name="Straight Arrow Connector 6"/>
          <p:cNvCxnSpPr/>
          <p:nvPr/>
        </p:nvCxnSpPr>
        <p:spPr>
          <a:xfrm rot="16200000" flipV="1">
            <a:off x="7465219" y="3107532"/>
            <a:ext cx="857250" cy="50006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10800000">
            <a:off x="4214813" y="2927350"/>
            <a:ext cx="2857500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3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mart belt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r="15523"/>
          <a:stretch/>
        </p:blipFill>
        <p:spPr>
          <a:xfrm>
            <a:off x="755576" y="1268759"/>
            <a:ext cx="7416824" cy="4934721"/>
          </a:xfrm>
          <a:prstGeom prst="rect">
            <a:avLst/>
          </a:prstGeom>
          <a:solidFill>
            <a:srgbClr val="4F81BD"/>
          </a:solidFill>
          <a:ln>
            <a:noFill/>
          </a:ln>
          <a:effectLst>
            <a:innerShdw blurRad="469900">
              <a:srgbClr val="000000">
                <a:alpha val="86000"/>
              </a:srgbClr>
            </a:innerShdw>
          </a:effectLst>
          <a:scene3d>
            <a:camera prst="orthographicFront"/>
            <a:lightRig rig="soft" dir="t"/>
          </a:scene3d>
          <a:sp3d/>
        </p:spPr>
      </p:pic>
      <p:sp>
        <p:nvSpPr>
          <p:cNvPr id="17411" name="Rectangle 3"/>
          <p:cNvSpPr>
            <a:spLocks noGrp="1" noChangeArrowheads="1"/>
          </p:cNvSpPr>
          <p:nvPr>
            <p:ph type="title"/>
          </p:nvPr>
        </p:nvSpPr>
        <p:spPr>
          <a:xfrm>
            <a:off x="251520" y="188640"/>
            <a:ext cx="7427912" cy="1008062"/>
          </a:xfrm>
        </p:spPr>
        <p:txBody>
          <a:bodyPr/>
          <a:lstStyle/>
          <a:p>
            <a:pPr algn="l"/>
            <a:r>
              <a:rPr lang="en-GB" altLang="en-US" sz="2400" b="1" kern="1200" dirty="0">
                <a:solidFill>
                  <a:srgbClr val="000066"/>
                </a:solidFill>
                <a:latin typeface="+mn-lt"/>
                <a:ea typeface="ＭＳ Ｐゴシック" pitchFamily="50" charset="-128"/>
                <a:cs typeface="Tahoma" pitchFamily="34" charset="0"/>
              </a:rPr>
              <a:t>QX1100 Flex – Smart belt</a:t>
            </a:r>
            <a:endParaRPr lang="en-US" altLang="en-US" sz="2400" b="1" kern="1200" dirty="0">
              <a:solidFill>
                <a:srgbClr val="000066"/>
              </a:solidFill>
              <a:latin typeface="+mn-lt"/>
              <a:ea typeface="ＭＳ Ｐゴシック" pitchFamily="50" charset="-128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467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repeatCount="indefinite" fill="remove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764948504"/>
              </p:ext>
            </p:extLst>
          </p:nvPr>
        </p:nvGraphicFramePr>
        <p:xfrm>
          <a:off x="6876256" y="1700808"/>
          <a:ext cx="2016125" cy="3600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" name="Rectangle 3"/>
          <p:cNvSpPr>
            <a:spLocks noGrp="1" noChangeArrowheads="1"/>
          </p:cNvSpPr>
          <p:nvPr>
            <p:ph type="title"/>
          </p:nvPr>
        </p:nvSpPr>
        <p:spPr>
          <a:xfrm>
            <a:off x="251520" y="188640"/>
            <a:ext cx="7427912" cy="1008062"/>
          </a:xfrm>
        </p:spPr>
        <p:txBody>
          <a:bodyPr/>
          <a:lstStyle/>
          <a:p>
            <a:pPr algn="l"/>
            <a:r>
              <a:rPr lang="en-GB" altLang="en-US" sz="2400" b="1" kern="1200" dirty="0">
                <a:solidFill>
                  <a:srgbClr val="000066"/>
                </a:solidFill>
                <a:latin typeface="+mn-lt"/>
                <a:ea typeface="ＭＳ Ｐゴシック" pitchFamily="50" charset="-128"/>
                <a:cs typeface="Tahoma" pitchFamily="34" charset="0"/>
              </a:rPr>
              <a:t>QX1100 Flex – Tray transfer</a:t>
            </a:r>
            <a:endParaRPr lang="en-US" altLang="en-US" sz="2400" b="1" kern="1200" dirty="0">
              <a:solidFill>
                <a:srgbClr val="000066"/>
              </a:solidFill>
              <a:latin typeface="+mn-lt"/>
              <a:ea typeface="ＭＳ Ｐゴシック" pitchFamily="50" charset="-128"/>
              <a:cs typeface="Tahoma" pitchFamily="34" charset="0"/>
            </a:endParaRPr>
          </a:p>
        </p:txBody>
      </p:sp>
      <p:pic>
        <p:nvPicPr>
          <p:cNvPr id="3" name="Flex tray transfer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10"/>
          <a:srcRect l="16096" r="12307"/>
          <a:stretch/>
        </p:blipFill>
        <p:spPr>
          <a:xfrm>
            <a:off x="323528" y="1307446"/>
            <a:ext cx="6264696" cy="49180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repeatCount="indefinite" fill="remove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Grp="1" noChangeArrowheads="1"/>
          </p:cNvSpPr>
          <p:nvPr>
            <p:ph type="title"/>
          </p:nvPr>
        </p:nvSpPr>
        <p:spPr>
          <a:xfrm>
            <a:off x="251520" y="188640"/>
            <a:ext cx="7427912" cy="1008062"/>
          </a:xfrm>
        </p:spPr>
        <p:txBody>
          <a:bodyPr/>
          <a:lstStyle/>
          <a:p>
            <a:pPr algn="l"/>
            <a:r>
              <a:rPr lang="en-GB" altLang="en-US" sz="2400" b="1" kern="1200" dirty="0">
                <a:solidFill>
                  <a:srgbClr val="000066"/>
                </a:solidFill>
                <a:latin typeface="+mn-lt"/>
                <a:ea typeface="ＭＳ Ｐゴシック" pitchFamily="50" charset="-128"/>
                <a:cs typeface="Tahoma" pitchFamily="34" charset="0"/>
              </a:rPr>
              <a:t>QX1100 Flex – Film handling</a:t>
            </a:r>
            <a:endParaRPr lang="en-US" altLang="en-US" sz="2400" b="1" kern="1200" dirty="0">
              <a:solidFill>
                <a:srgbClr val="000066"/>
              </a:solidFill>
              <a:latin typeface="+mn-lt"/>
              <a:ea typeface="ＭＳ Ｐゴシック" pitchFamily="50" charset="-128"/>
              <a:cs typeface="Tahoma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68" b="22197"/>
          <a:stretch/>
        </p:blipFill>
        <p:spPr bwMode="auto">
          <a:xfrm flipH="1">
            <a:off x="35496" y="1529697"/>
            <a:ext cx="8894592" cy="1649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784763457"/>
              </p:ext>
            </p:extLst>
          </p:nvPr>
        </p:nvGraphicFramePr>
        <p:xfrm>
          <a:off x="107504" y="1124744"/>
          <a:ext cx="2592288" cy="360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125298940"/>
              </p:ext>
            </p:extLst>
          </p:nvPr>
        </p:nvGraphicFramePr>
        <p:xfrm>
          <a:off x="2843808" y="1124744"/>
          <a:ext cx="3312368" cy="360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242967846"/>
              </p:ext>
            </p:extLst>
          </p:nvPr>
        </p:nvGraphicFramePr>
        <p:xfrm>
          <a:off x="6300192" y="1124744"/>
          <a:ext cx="2592288" cy="360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798512248"/>
              </p:ext>
            </p:extLst>
          </p:nvPr>
        </p:nvGraphicFramePr>
        <p:xfrm>
          <a:off x="107504" y="3429000"/>
          <a:ext cx="2592288" cy="281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4197555"/>
              </p:ext>
            </p:extLst>
          </p:nvPr>
        </p:nvGraphicFramePr>
        <p:xfrm>
          <a:off x="2915816" y="3429000"/>
          <a:ext cx="3240360" cy="216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4" r:lo="rId25" r:qs="rId26" r:cs="rId27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104427243"/>
              </p:ext>
            </p:extLst>
          </p:nvPr>
        </p:nvGraphicFramePr>
        <p:xfrm>
          <a:off x="6372200" y="3429000"/>
          <a:ext cx="2664296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9" r:lo="rId30" r:qs="rId31" r:cs="rId32"/>
          </a:graphicData>
        </a:graphic>
      </p:graphicFrame>
      <p:cxnSp>
        <p:nvCxnSpPr>
          <p:cNvPr id="3" name="Straight Connector 2"/>
          <p:cNvCxnSpPr/>
          <p:nvPr/>
        </p:nvCxnSpPr>
        <p:spPr bwMode="auto">
          <a:xfrm>
            <a:off x="2771800" y="980728"/>
            <a:ext cx="72008" cy="5472608"/>
          </a:xfrm>
          <a:prstGeom prst="line">
            <a:avLst/>
          </a:prstGeom>
          <a:ln>
            <a:prstDash val="dash"/>
            <a:headEnd type="none" w="med" len="med"/>
            <a:tailEnd type="non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 bwMode="auto">
          <a:xfrm>
            <a:off x="6228184" y="980728"/>
            <a:ext cx="72008" cy="5472608"/>
          </a:xfrm>
          <a:prstGeom prst="line">
            <a:avLst/>
          </a:prstGeom>
          <a:ln>
            <a:prstDash val="dash"/>
            <a:headEnd type="none" w="med" len="med"/>
            <a:tailEnd type="non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 bwMode="auto">
          <a:xfrm>
            <a:off x="611560" y="1700808"/>
            <a:ext cx="288032" cy="36004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700" b="0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latin typeface="Tahoma" pitchFamily="34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1780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432463703"/>
              </p:ext>
            </p:extLst>
          </p:nvPr>
        </p:nvGraphicFramePr>
        <p:xfrm>
          <a:off x="6660232" y="2636912"/>
          <a:ext cx="2232943" cy="1872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3"/>
          <p:cNvSpPr>
            <a:spLocks noGrp="1" noChangeArrowheads="1"/>
          </p:cNvSpPr>
          <p:nvPr>
            <p:ph type="title"/>
          </p:nvPr>
        </p:nvSpPr>
        <p:spPr>
          <a:xfrm>
            <a:off x="251520" y="188640"/>
            <a:ext cx="7427912" cy="1008062"/>
          </a:xfrm>
        </p:spPr>
        <p:txBody>
          <a:bodyPr/>
          <a:lstStyle/>
          <a:p>
            <a:pPr algn="l"/>
            <a:r>
              <a:rPr lang="en-GB" altLang="en-US" sz="2400" b="1" kern="1200" dirty="0">
                <a:solidFill>
                  <a:srgbClr val="000066"/>
                </a:solidFill>
                <a:latin typeface="+mn-lt"/>
                <a:ea typeface="ＭＳ Ｐゴシック" pitchFamily="50" charset="-128"/>
                <a:cs typeface="Tahoma" pitchFamily="34" charset="0"/>
              </a:rPr>
              <a:t>QX1100 Flex – Tool lift</a:t>
            </a:r>
            <a:endParaRPr lang="en-US" altLang="en-US" sz="2400" b="1" kern="1200" dirty="0">
              <a:solidFill>
                <a:srgbClr val="000066"/>
              </a:solidFill>
              <a:latin typeface="+mn-lt"/>
              <a:ea typeface="ＭＳ Ｐゴシック" pitchFamily="50" charset="-128"/>
              <a:cs typeface="Tahoma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85732"/>
            <a:ext cx="6264696" cy="3523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130793173"/>
              </p:ext>
            </p:extLst>
          </p:nvPr>
        </p:nvGraphicFramePr>
        <p:xfrm>
          <a:off x="6660232" y="2636912"/>
          <a:ext cx="2232943" cy="1872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3"/>
          <p:cNvSpPr>
            <a:spLocks noGrp="1" noChangeArrowheads="1"/>
          </p:cNvSpPr>
          <p:nvPr>
            <p:ph type="title"/>
          </p:nvPr>
        </p:nvSpPr>
        <p:spPr>
          <a:xfrm>
            <a:off x="251520" y="188640"/>
            <a:ext cx="7427912" cy="1008062"/>
          </a:xfrm>
        </p:spPr>
        <p:txBody>
          <a:bodyPr/>
          <a:lstStyle/>
          <a:p>
            <a:pPr algn="l"/>
            <a:r>
              <a:rPr lang="en-GB" altLang="en-US" sz="2400" b="1" kern="1200" dirty="0">
                <a:solidFill>
                  <a:srgbClr val="000066"/>
                </a:solidFill>
                <a:latin typeface="+mn-lt"/>
                <a:ea typeface="ＭＳ Ｐゴシック" pitchFamily="50" charset="-128"/>
                <a:cs typeface="Tahoma" pitchFamily="34" charset="0"/>
              </a:rPr>
              <a:t>QX1100 Flex – MAP</a:t>
            </a:r>
            <a:endParaRPr lang="en-US" altLang="en-US" sz="2400" b="1" kern="1200" dirty="0">
              <a:solidFill>
                <a:srgbClr val="000066"/>
              </a:solidFill>
              <a:latin typeface="+mn-lt"/>
              <a:ea typeface="ＭＳ Ｐゴシック" pitchFamily="50" charset="-128"/>
              <a:cs typeface="Tahoma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1" t="18621" r="15112"/>
          <a:stretch/>
        </p:blipFill>
        <p:spPr>
          <a:xfrm>
            <a:off x="467544" y="1769902"/>
            <a:ext cx="5830914" cy="4077072"/>
          </a:xfrm>
          <a:prstGeom prst="rect">
            <a:avLst/>
          </a:prstGeom>
          <a:ln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6376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0"/>
          <p:cNvSpPr txBox="1">
            <a:spLocks noChangeArrowheads="1"/>
          </p:cNvSpPr>
          <p:nvPr/>
        </p:nvSpPr>
        <p:spPr bwMode="auto">
          <a:xfrm>
            <a:off x="250825" y="188913"/>
            <a:ext cx="7488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9pPr>
          </a:lstStyle>
          <a:p>
            <a:pPr algn="l" eaLnBrk="1" hangingPunct="1">
              <a:defRPr/>
            </a:pPr>
            <a:r>
              <a:rPr lang="de-DE" sz="2400" b="1" dirty="0" smtClean="0">
                <a:solidFill>
                  <a:srgbClr val="000066"/>
                </a:solidFill>
                <a:latin typeface="+mn-lt"/>
                <a:cs typeface="Tahoma" pitchFamily="34" charset="0"/>
              </a:rPr>
              <a:t>Sealing tools</a:t>
            </a:r>
            <a:endParaRPr lang="de-DE" sz="2400" b="1" dirty="0" smtClean="0">
              <a:solidFill>
                <a:srgbClr val="FF0000"/>
              </a:solidFill>
              <a:latin typeface="+mn-lt"/>
              <a:cs typeface="Tahoma" pitchFamily="34" charset="0"/>
            </a:endParaRPr>
          </a:p>
        </p:txBody>
      </p:sp>
      <p:sp>
        <p:nvSpPr>
          <p:cNvPr id="8195" name="Rectangle 1"/>
          <p:cNvSpPr>
            <a:spLocks noChangeArrowheads="1"/>
          </p:cNvSpPr>
          <p:nvPr/>
        </p:nvSpPr>
        <p:spPr bwMode="auto">
          <a:xfrm>
            <a:off x="633412" y="1052736"/>
            <a:ext cx="3830637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61950" indent="-361950" algn="l">
              <a:buFont typeface="Wingdings" pitchFamily="2" charset="2"/>
              <a:buChar char=""/>
            </a:pPr>
            <a:r>
              <a:rPr lang="en-GB" sz="1800" b="1" dirty="0">
                <a:solidFill>
                  <a:srgbClr val="16165D"/>
                </a:solidFill>
              </a:rPr>
              <a:t>From 1 to 14 trays per </a:t>
            </a:r>
            <a:r>
              <a:rPr lang="en-GB" sz="1800" b="1" dirty="0" smtClean="0">
                <a:solidFill>
                  <a:srgbClr val="16165D"/>
                </a:solidFill>
              </a:rPr>
              <a:t>cycle</a:t>
            </a:r>
          </a:p>
          <a:p>
            <a:pPr marL="361950" indent="-361950" algn="l">
              <a:buFont typeface="Wingdings" pitchFamily="2" charset="2"/>
              <a:buChar char=""/>
            </a:pPr>
            <a:r>
              <a:rPr lang="en-GB" b="1" dirty="0" smtClean="0">
                <a:solidFill>
                  <a:srgbClr val="16165D"/>
                </a:solidFill>
              </a:rPr>
              <a:t>Inside and Outside cut</a:t>
            </a:r>
          </a:p>
          <a:p>
            <a:pPr marL="361950" indent="-361950" algn="l">
              <a:buFont typeface="Wingdings" pitchFamily="2" charset="2"/>
              <a:buChar char=""/>
            </a:pPr>
            <a:r>
              <a:rPr lang="en-GB" sz="1800" b="1" dirty="0" smtClean="0">
                <a:solidFill>
                  <a:srgbClr val="16165D"/>
                </a:solidFill>
              </a:rPr>
              <a:t>Mirabella</a:t>
            </a:r>
          </a:p>
          <a:p>
            <a:pPr marL="361950" indent="-361950" algn="l">
              <a:buFont typeface="Wingdings" pitchFamily="2" charset="2"/>
              <a:buChar char=""/>
            </a:pPr>
            <a:r>
              <a:rPr lang="en-GB" sz="1800" b="1" dirty="0" smtClean="0">
                <a:solidFill>
                  <a:srgbClr val="16165D"/>
                </a:solidFill>
              </a:rPr>
              <a:t>S</a:t>
            </a:r>
            <a:r>
              <a:rPr lang="en-GB" b="1" dirty="0" smtClean="0">
                <a:solidFill>
                  <a:srgbClr val="16165D"/>
                </a:solidFill>
              </a:rPr>
              <a:t>kinpack</a:t>
            </a:r>
            <a:endParaRPr lang="en-GB" sz="1800" b="1" dirty="0" smtClean="0">
              <a:solidFill>
                <a:srgbClr val="FF0000"/>
              </a:solidFill>
            </a:endParaRPr>
          </a:p>
          <a:p>
            <a:pPr marL="361950" indent="-361950" algn="l">
              <a:buFont typeface="Wingdings" pitchFamily="2" charset="2"/>
              <a:buChar char=""/>
            </a:pPr>
            <a:endParaRPr lang="en-GB" sz="1800" b="1" dirty="0">
              <a:solidFill>
                <a:srgbClr val="16165D"/>
              </a:solidFill>
            </a:endParaRPr>
          </a:p>
        </p:txBody>
      </p:sp>
      <p:pic>
        <p:nvPicPr>
          <p:cNvPr id="819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2" t="5858" b="6204"/>
          <a:stretch>
            <a:fillRect/>
          </a:stretch>
        </p:blipFill>
        <p:spPr bwMode="auto">
          <a:xfrm>
            <a:off x="755650" y="4076700"/>
            <a:ext cx="2935288" cy="2659063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5" t="9891" r="17796" b="10204"/>
          <a:stretch>
            <a:fillRect/>
          </a:stretch>
        </p:blipFill>
        <p:spPr bwMode="auto">
          <a:xfrm>
            <a:off x="4464050" y="4076700"/>
            <a:ext cx="4521200" cy="267970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7" r="10611" b="13904"/>
          <a:stretch>
            <a:fillRect/>
          </a:stretch>
        </p:blipFill>
        <p:spPr bwMode="auto">
          <a:xfrm>
            <a:off x="4464050" y="1127125"/>
            <a:ext cx="4521200" cy="2747963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3" y="2335014"/>
            <a:ext cx="2924175" cy="167005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52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0"/>
          <p:cNvSpPr txBox="1">
            <a:spLocks noChangeArrowheads="1"/>
          </p:cNvSpPr>
          <p:nvPr/>
        </p:nvSpPr>
        <p:spPr bwMode="auto">
          <a:xfrm>
            <a:off x="250825" y="188913"/>
            <a:ext cx="7488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9pPr>
          </a:lstStyle>
          <a:p>
            <a:pPr algn="l" eaLnBrk="1" hangingPunct="1">
              <a:defRPr/>
            </a:pPr>
            <a:r>
              <a:rPr lang="de-DE" sz="2400" b="1" dirty="0" smtClean="0">
                <a:solidFill>
                  <a:srgbClr val="000066"/>
                </a:solidFill>
                <a:latin typeface="+mn-lt"/>
                <a:cs typeface="Tahoma" pitchFamily="34" charset="0"/>
              </a:rPr>
              <a:t>Sealing tools</a:t>
            </a:r>
            <a:endParaRPr lang="de-DE" sz="2400" b="1" dirty="0" smtClean="0">
              <a:solidFill>
                <a:srgbClr val="FF0000"/>
              </a:solidFill>
              <a:latin typeface="+mn-lt"/>
              <a:cs typeface="Tahoma" pitchFamily="34" charset="0"/>
            </a:endParaRPr>
          </a:p>
        </p:txBody>
      </p:sp>
      <p:sp>
        <p:nvSpPr>
          <p:cNvPr id="8195" name="Rectangle 1"/>
          <p:cNvSpPr>
            <a:spLocks noChangeArrowheads="1"/>
          </p:cNvSpPr>
          <p:nvPr/>
        </p:nvSpPr>
        <p:spPr bwMode="auto">
          <a:xfrm>
            <a:off x="633413" y="1127125"/>
            <a:ext cx="321786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1950" indent="-361950" algn="l">
              <a:buFont typeface="Wingdings" pitchFamily="2" charset="2"/>
              <a:buChar char=""/>
            </a:pPr>
            <a:r>
              <a:rPr lang="en-GB" b="1" dirty="0" smtClean="0">
                <a:solidFill>
                  <a:srgbClr val="16165D"/>
                </a:solidFill>
              </a:rPr>
              <a:t>Independent head</a:t>
            </a:r>
          </a:p>
          <a:p>
            <a:pPr marL="361950" indent="-361950" algn="l">
              <a:buFont typeface="Wingdings" pitchFamily="2" charset="2"/>
              <a:buChar char=""/>
            </a:pPr>
            <a:r>
              <a:rPr lang="en-GB" sz="1800" b="1" dirty="0" smtClean="0">
                <a:solidFill>
                  <a:srgbClr val="16165D"/>
                </a:solidFill>
              </a:rPr>
              <a:t>Tool Redundancy</a:t>
            </a:r>
            <a:endParaRPr lang="en-GB" b="1" dirty="0">
              <a:solidFill>
                <a:srgbClr val="16165D"/>
              </a:solidFill>
            </a:endParaRPr>
          </a:p>
          <a:p>
            <a:pPr algn="l"/>
            <a:endParaRPr lang="en-GB" sz="1800" b="1" dirty="0" smtClean="0">
              <a:solidFill>
                <a:srgbClr val="16165D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26" y="2082604"/>
            <a:ext cx="8926730" cy="3722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706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0"/>
          <p:cNvSpPr txBox="1">
            <a:spLocks noChangeArrowheads="1"/>
          </p:cNvSpPr>
          <p:nvPr/>
        </p:nvSpPr>
        <p:spPr bwMode="auto">
          <a:xfrm>
            <a:off x="250825" y="188913"/>
            <a:ext cx="7488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9pPr>
          </a:lstStyle>
          <a:p>
            <a:pPr algn="l" eaLnBrk="1" hangingPunct="1">
              <a:defRPr/>
            </a:pPr>
            <a:r>
              <a:rPr lang="de-DE" sz="2400" b="1" dirty="0" smtClean="0">
                <a:solidFill>
                  <a:srgbClr val="000066"/>
                </a:solidFill>
                <a:latin typeface="+mn-lt"/>
                <a:cs typeface="Tahoma" pitchFamily="34" charset="0"/>
              </a:rPr>
              <a:t>Maximum uptime</a:t>
            </a:r>
            <a:endParaRPr lang="de-DE" sz="2400" b="1" dirty="0" smtClean="0">
              <a:solidFill>
                <a:srgbClr val="FF0000"/>
              </a:solidFill>
              <a:latin typeface="+mn-lt"/>
              <a:cs typeface="Tahoma" pitchFamily="34" charset="0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250825" y="1625600"/>
            <a:ext cx="8531225" cy="165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Individual impressions can be disabled in the event of damage to knives or heaters.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Production can continue with automatic tray feeding management.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This avoids the traditional long periods of downtime to repair the tool. </a:t>
            </a:r>
            <a:endParaRPr lang="en-US" sz="2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"/>
              <a:defRPr/>
            </a:pPr>
            <a:endParaRPr lang="en-US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eaLnBrk="1" hangingPunct="1">
              <a:defRPr/>
            </a:pPr>
            <a:endParaRPr lang="en-US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340" name="Rectangle 7"/>
          <p:cNvSpPr>
            <a:spLocks noChangeArrowheads="1"/>
          </p:cNvSpPr>
          <p:nvPr/>
        </p:nvSpPr>
        <p:spPr bwMode="auto">
          <a:xfrm>
            <a:off x="250825" y="955675"/>
            <a:ext cx="838517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Tool redundancy</a:t>
            </a:r>
          </a:p>
        </p:txBody>
      </p:sp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500438"/>
            <a:ext cx="4968875" cy="2860675"/>
          </a:xfrm>
          <a:prstGeom prst="rect">
            <a:avLst/>
          </a:prstGeom>
          <a:noFill/>
          <a:ln w="9525">
            <a:solidFill>
              <a:srgbClr val="800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500438"/>
            <a:ext cx="3776663" cy="2844800"/>
          </a:xfrm>
          <a:prstGeom prst="rect">
            <a:avLst/>
          </a:prstGeom>
          <a:noFill/>
          <a:ln w="9525">
            <a:solidFill>
              <a:srgbClr val="800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04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0"/>
          <p:cNvSpPr txBox="1">
            <a:spLocks noChangeArrowheads="1"/>
          </p:cNvSpPr>
          <p:nvPr/>
        </p:nvSpPr>
        <p:spPr bwMode="auto">
          <a:xfrm>
            <a:off x="250825" y="188913"/>
            <a:ext cx="7488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9pPr>
          </a:lstStyle>
          <a:p>
            <a:pPr algn="l" eaLnBrk="1" hangingPunct="1">
              <a:defRPr/>
            </a:pPr>
            <a:r>
              <a:rPr lang="de-DE" sz="2400" b="1" dirty="0" smtClean="0">
                <a:solidFill>
                  <a:srgbClr val="000066"/>
                </a:solidFill>
                <a:latin typeface="+mn-lt"/>
                <a:cs typeface="Tahoma" pitchFamily="34" charset="0"/>
              </a:rPr>
              <a:t>Machine protection</a:t>
            </a:r>
            <a:endParaRPr lang="de-DE" sz="2400" b="1" dirty="0" smtClean="0">
              <a:solidFill>
                <a:srgbClr val="FF0000"/>
              </a:solidFill>
              <a:latin typeface="+mn-lt"/>
              <a:cs typeface="Tahoma" pitchFamily="34" charset="0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431800" y="1957388"/>
            <a:ext cx="8027988" cy="424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Servo feedback detects foreign bodies in the closing motion.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The sealing tool is returned to the low position to clear product.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Damage to the machine is avoided and can be easily reset for production.</a:t>
            </a:r>
            <a:endParaRPr lang="en-US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eaLnBrk="1" hangingPunct="1">
              <a:defRPr/>
            </a:pPr>
            <a:endParaRPr lang="en-US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364" name="Rectangle 7"/>
          <p:cNvSpPr>
            <a:spLocks noChangeArrowheads="1"/>
          </p:cNvSpPr>
          <p:nvPr/>
        </p:nvSpPr>
        <p:spPr bwMode="auto">
          <a:xfrm>
            <a:off x="468313" y="1125538"/>
            <a:ext cx="8383587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Crash detection</a:t>
            </a:r>
          </a:p>
        </p:txBody>
      </p:sp>
      <p:pic>
        <p:nvPicPr>
          <p:cNvPr id="1536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729038"/>
            <a:ext cx="4381500" cy="192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075" y="3722688"/>
            <a:ext cx="4371975" cy="273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398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0"/>
          <p:cNvSpPr txBox="1">
            <a:spLocks noChangeArrowheads="1"/>
          </p:cNvSpPr>
          <p:nvPr/>
        </p:nvSpPr>
        <p:spPr bwMode="auto">
          <a:xfrm>
            <a:off x="250825" y="188913"/>
            <a:ext cx="7488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9pPr>
          </a:lstStyle>
          <a:p>
            <a:pPr algn="l" eaLnBrk="1" hangingPunct="1">
              <a:defRPr/>
            </a:pPr>
            <a:r>
              <a:rPr lang="de-DE" sz="2400" b="1" dirty="0" smtClean="0">
                <a:solidFill>
                  <a:srgbClr val="000066"/>
                </a:solidFill>
                <a:latin typeface="+mn-lt"/>
                <a:cs typeface="Tahoma" pitchFamily="34" charset="0"/>
              </a:rPr>
              <a:t>Changovers</a:t>
            </a:r>
            <a:endParaRPr lang="de-DE" sz="2400" b="1" dirty="0" smtClean="0">
              <a:solidFill>
                <a:srgbClr val="FF0000"/>
              </a:solidFill>
              <a:latin typeface="+mn-lt"/>
              <a:cs typeface="Tahoma" pitchFamily="34" charset="0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274638" y="2106613"/>
            <a:ext cx="4657725" cy="441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Motorised lift for easy operation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Single solution for </a:t>
            </a: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all QX models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Detachable storage rack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Top tool rotates for easy </a:t>
            </a: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maintenance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No heavy lifting for operators.</a:t>
            </a:r>
            <a:endParaRPr lang="en-GB" sz="1800" dirty="0">
              <a:solidFill>
                <a:schemeClr val="accent6">
                  <a:lumMod val="50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"/>
              <a:defRPr/>
            </a:pPr>
            <a:endParaRPr lang="en-US" sz="2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"/>
              <a:defRPr/>
            </a:pPr>
            <a:endParaRPr lang="en-US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eaLnBrk="1" hangingPunct="1">
              <a:defRPr/>
            </a:pPr>
            <a:endParaRPr lang="en-US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220" name="Rectangle 1"/>
          <p:cNvSpPr>
            <a:spLocks noChangeArrowheads="1"/>
          </p:cNvSpPr>
          <p:nvPr/>
        </p:nvSpPr>
        <p:spPr bwMode="auto">
          <a:xfrm>
            <a:off x="468313" y="1158875"/>
            <a:ext cx="8383587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Tool changing</a:t>
            </a:r>
          </a:p>
        </p:txBody>
      </p:sp>
      <p:pic>
        <p:nvPicPr>
          <p:cNvPr id="9221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13" r="18190" b="7497"/>
          <a:stretch>
            <a:fillRect/>
          </a:stretch>
        </p:blipFill>
        <p:spPr bwMode="auto">
          <a:xfrm>
            <a:off x="4659313" y="2149475"/>
            <a:ext cx="4321175" cy="4560888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545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6182642" y="3683264"/>
            <a:ext cx="2812352" cy="303844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97" tIns="32649" rIns="65297" bIns="32649" rtlCol="0" anchor="ctr"/>
          <a:lstStyle/>
          <a:p>
            <a:pPr algn="ctr"/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6182642" y="3683176"/>
            <a:ext cx="2812352" cy="70786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lIns="51415" tIns="45708" rIns="51415" bIns="45708" rtlCol="0">
            <a:spAutoFit/>
          </a:bodyPr>
          <a:lstStyle/>
          <a:p>
            <a:pPr algn="just">
              <a:spcBef>
                <a:spcPts val="428"/>
              </a:spcBef>
              <a:buClr>
                <a:srgbClr val="FF0000"/>
              </a:buClr>
              <a:buSzPct val="60000"/>
            </a:pPr>
            <a:r>
              <a:rPr lang="en-GB" sz="1000" dirty="0">
                <a:latin typeface="+mn-lt"/>
              </a:rPr>
              <a:t>Used to converge twin lanes of trays into a single lane. 2 lanes are presented simultaneously, and are released in turn by gates.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140018" y="3683264"/>
            <a:ext cx="2872142" cy="303844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97" tIns="32649" rIns="65297" bIns="32649" rtlCol="0" anchor="ctr"/>
          <a:lstStyle/>
          <a:p>
            <a:pPr algn="ctr"/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148652" y="3683264"/>
            <a:ext cx="2812352" cy="303844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97" tIns="32649" rIns="65297" bIns="32649" rtlCol="0" anchor="ctr"/>
          <a:lstStyle/>
          <a:p>
            <a:pPr algn="ctr"/>
            <a:endParaRPr lang="en-GB" dirty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188640"/>
            <a:ext cx="7086600" cy="762000"/>
          </a:xfrm>
        </p:spPr>
        <p:txBody>
          <a:bodyPr lIns="56667" tIns="28333" rIns="56667" bIns="28333"/>
          <a:lstStyle/>
          <a:p>
            <a:pPr algn="l" eaLnBrk="1" hangingPunct="1"/>
            <a:r>
              <a:rPr lang="en-GB" sz="2400" b="1" kern="1200" dirty="0">
                <a:solidFill>
                  <a:srgbClr val="000066"/>
                </a:solidFill>
                <a:latin typeface="+mn-lt"/>
                <a:ea typeface="ＭＳ Ｐゴシック" pitchFamily="50" charset="-128"/>
                <a:cs typeface="Tahoma" pitchFamily="34" charset="0"/>
              </a:rPr>
              <a:t>High speed feed systems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140018" y="3683177"/>
            <a:ext cx="2872142" cy="100021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lIns="51415" tIns="45708" rIns="51415" bIns="45708" rtlCol="0">
            <a:spAutoFit/>
          </a:bodyPr>
          <a:lstStyle/>
          <a:p>
            <a:pPr algn="just">
              <a:spcBef>
                <a:spcPts val="428"/>
              </a:spcBef>
              <a:buClr>
                <a:srgbClr val="FF0000"/>
              </a:buClr>
              <a:buSzPct val="60000"/>
            </a:pPr>
            <a:r>
              <a:rPr lang="en-GB" sz="1000" dirty="0">
                <a:latin typeface="+mn-lt"/>
              </a:rPr>
              <a:t>Used to split a single lane into twin lanes ready for twin lane tray sealing. </a:t>
            </a:r>
          </a:p>
          <a:p>
            <a:pPr marL="204054" indent="-204054">
              <a:spcBef>
                <a:spcPts val="428"/>
              </a:spcBef>
              <a:buClr>
                <a:srgbClr val="FF0000"/>
              </a:buClr>
              <a:buSzPct val="60000"/>
              <a:buFont typeface="Arial" pitchFamily="34" charset="0"/>
              <a:buChar char="►"/>
            </a:pPr>
            <a:endParaRPr lang="en-GB" sz="1000" dirty="0">
              <a:latin typeface="+mn-lt"/>
            </a:endParaRPr>
          </a:p>
          <a:p>
            <a:pPr marL="204054" indent="-204054">
              <a:spcBef>
                <a:spcPts val="428"/>
              </a:spcBef>
              <a:buClr>
                <a:srgbClr val="FF0000"/>
              </a:buClr>
              <a:buSzPct val="60000"/>
              <a:buFont typeface="Arial" pitchFamily="34" charset="0"/>
              <a:buChar char="►"/>
            </a:pPr>
            <a:endParaRPr lang="en-GB" sz="1000" dirty="0">
              <a:latin typeface="+mn-lt"/>
            </a:endParaRPr>
          </a:p>
          <a:p>
            <a:endParaRPr lang="en-GB" sz="1000" dirty="0"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8652" y="3340223"/>
            <a:ext cx="2880320" cy="342935"/>
          </a:xfrm>
          <a:prstGeom prst="rect">
            <a:avLst/>
          </a:prstGeom>
          <a:noFill/>
        </p:spPr>
        <p:txBody>
          <a:bodyPr wrap="square" lIns="65297" tIns="32649" rIns="65297" bIns="32649" rtlCol="0">
            <a:spAutoFit/>
          </a:bodyPr>
          <a:lstStyle/>
          <a:p>
            <a:r>
              <a:rPr lang="en-GB" dirty="0" smtClean="0">
                <a:latin typeface="+mj-lt"/>
              </a:rPr>
              <a:t>Converger</a:t>
            </a:r>
            <a:endParaRPr lang="en-GB" dirty="0"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31839" y="3365803"/>
            <a:ext cx="2880320" cy="342935"/>
          </a:xfrm>
          <a:prstGeom prst="rect">
            <a:avLst/>
          </a:prstGeom>
          <a:noFill/>
        </p:spPr>
        <p:txBody>
          <a:bodyPr wrap="square" lIns="65297" tIns="32649" rIns="65297" bIns="32649" rtlCol="0">
            <a:spAutoFit/>
          </a:bodyPr>
          <a:lstStyle/>
          <a:p>
            <a:r>
              <a:rPr lang="en-GB" dirty="0" smtClean="0">
                <a:latin typeface="+mj-lt"/>
              </a:rPr>
              <a:t>Diverger</a:t>
            </a:r>
            <a:endParaRPr lang="en-GB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82641" y="3357267"/>
            <a:ext cx="2812352" cy="342935"/>
          </a:xfrm>
          <a:prstGeom prst="rect">
            <a:avLst/>
          </a:prstGeom>
          <a:noFill/>
        </p:spPr>
        <p:txBody>
          <a:bodyPr wrap="square" lIns="65297" tIns="32649" rIns="65297" bIns="32649" rtlCol="0">
            <a:spAutoFit/>
          </a:bodyPr>
          <a:lstStyle/>
          <a:p>
            <a:r>
              <a:rPr lang="en-GB" dirty="0" smtClean="0">
                <a:latin typeface="+mj-lt"/>
              </a:rPr>
              <a:t>Gated Converger</a:t>
            </a:r>
            <a:endParaRPr lang="en-GB" dirty="0">
              <a:latin typeface="+mj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48652" y="3683177"/>
            <a:ext cx="2812352" cy="41134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lIns="51415" tIns="45708" rIns="51415" bIns="45708" rtlCol="0">
            <a:spAutoFit/>
          </a:bodyPr>
          <a:lstStyle/>
          <a:p>
            <a:pPr algn="just">
              <a:spcBef>
                <a:spcPts val="428"/>
              </a:spcBef>
              <a:buClr>
                <a:srgbClr val="FF0000"/>
              </a:buClr>
              <a:buSzPct val="60000"/>
            </a:pPr>
            <a:r>
              <a:rPr lang="en-GB" sz="1000" dirty="0">
                <a:latin typeface="+mn-lt"/>
              </a:rPr>
              <a:t>Used to converge 2 lanes of trays presented in a staggered format from the tray sealer outfeed.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718" y="4297480"/>
            <a:ext cx="1994201" cy="24242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56" y="4297480"/>
            <a:ext cx="2079913" cy="24242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901" y="4297480"/>
            <a:ext cx="2074199" cy="2424228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75" y="934001"/>
            <a:ext cx="6577166" cy="2406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ectangle 5"/>
          <p:cNvSpPr txBox="1">
            <a:spLocks noChangeArrowheads="1"/>
          </p:cNvSpPr>
          <p:nvPr/>
        </p:nvSpPr>
        <p:spPr bwMode="auto">
          <a:xfrm>
            <a:off x="6804249" y="915937"/>
            <a:ext cx="2262753" cy="24232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7" tIns="45714" rIns="91427" bIns="45714"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285710" indent="-28571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</a:rPr>
              <a:t>Modular </a:t>
            </a:r>
          </a:p>
          <a:p>
            <a:pPr marL="285710" indent="-28571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</a:rPr>
              <a:t>High speed</a:t>
            </a:r>
          </a:p>
          <a:p>
            <a:pPr marL="285710" indent="-28571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</a:rPr>
              <a:t>Gentle handling</a:t>
            </a:r>
          </a:p>
          <a:p>
            <a:pPr marL="285710" indent="-28571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</a:rPr>
              <a:t>Trays narrow edge leading as standard</a:t>
            </a:r>
          </a:p>
          <a:p>
            <a:pPr marL="285710" indent="-28571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</a:rPr>
              <a:t>Reliable and stable</a:t>
            </a:r>
          </a:p>
          <a:p>
            <a:pPr eaLnBrk="1" hangingPunct="1">
              <a:buFont typeface="Wingdings" pitchFamily="2" charset="2"/>
              <a:buChar char=""/>
              <a:defRPr/>
            </a:pPr>
            <a:endParaRPr lang="en-US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eaLnBrk="1" hangingPunct="1">
              <a:defRPr/>
            </a:pPr>
            <a:endParaRPr lang="en-US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88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188640"/>
            <a:ext cx="7086600" cy="762000"/>
          </a:xfrm>
        </p:spPr>
        <p:txBody>
          <a:bodyPr lIns="56667" tIns="28333" rIns="56667" bIns="28333"/>
          <a:lstStyle/>
          <a:p>
            <a:pPr algn="l" eaLnBrk="1" hangingPunct="1"/>
            <a:r>
              <a:rPr lang="en-GB" sz="2400" b="1" kern="1200" dirty="0" smtClean="0">
                <a:solidFill>
                  <a:srgbClr val="000066"/>
                </a:solidFill>
                <a:latin typeface="+mn-lt"/>
                <a:ea typeface="ＭＳ Ｐゴシック" pitchFamily="50" charset="-128"/>
                <a:cs typeface="Tahoma" pitchFamily="34" charset="0"/>
              </a:rPr>
              <a:t>On-line support - Remote access</a:t>
            </a:r>
            <a:endParaRPr lang="en-GB" sz="2400" b="1" kern="1200" dirty="0">
              <a:solidFill>
                <a:srgbClr val="000066"/>
              </a:solidFill>
              <a:latin typeface="+mn-lt"/>
              <a:ea typeface="ＭＳ Ｐゴシック" pitchFamily="50" charset="-128"/>
              <a:cs typeface="Tahoma" pitchFamily="34" charset="0"/>
            </a:endParaRPr>
          </a:p>
        </p:txBody>
      </p:sp>
      <p:sp>
        <p:nvSpPr>
          <p:cNvPr id="22" name="Rectangle 5"/>
          <p:cNvSpPr txBox="1">
            <a:spLocks noChangeArrowheads="1"/>
          </p:cNvSpPr>
          <p:nvPr/>
        </p:nvSpPr>
        <p:spPr bwMode="auto">
          <a:xfrm>
            <a:off x="395536" y="3711428"/>
            <a:ext cx="2998082" cy="16617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7" tIns="45714" rIns="91427" bIns="45714"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285710" indent="-28571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</a:rPr>
              <a:t>Control monitoring</a:t>
            </a:r>
            <a:endParaRPr lang="en-US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285710" indent="-28571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</a:rPr>
              <a:t>Fault finding</a:t>
            </a:r>
            <a:endParaRPr lang="en-US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285710" indent="-28571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</a:rPr>
              <a:t>Software checks</a:t>
            </a:r>
          </a:p>
          <a:p>
            <a:pPr marL="285710" indent="-28571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</a:rPr>
              <a:t>Software updates</a:t>
            </a:r>
            <a:endParaRPr lang="en-US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2453" y="1879359"/>
            <a:ext cx="2205732" cy="1912173"/>
          </a:xfrm>
          <a:prstGeom prst="rect">
            <a:avLst/>
          </a:prstGeom>
        </p:spPr>
      </p:pic>
      <p:pic>
        <p:nvPicPr>
          <p:cNvPr id="14" name="Pictur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" t="15852" r="3806" b="7897"/>
          <a:stretch/>
        </p:blipFill>
        <p:spPr bwMode="auto">
          <a:xfrm>
            <a:off x="5446752" y="4797152"/>
            <a:ext cx="3357349" cy="15421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93540"/>
            <a:ext cx="1736358" cy="173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757" y="1321506"/>
            <a:ext cx="2265315" cy="189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ight Arrow 16"/>
          <p:cNvSpPr/>
          <p:nvPr/>
        </p:nvSpPr>
        <p:spPr bwMode="auto">
          <a:xfrm rot="1093473">
            <a:off x="4666583" y="2220351"/>
            <a:ext cx="1283722" cy="388903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700" b="0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latin typeface="Tahoma" pitchFamily="34" charset="0"/>
              <a:ea typeface="ＭＳ Ｐゴシック" pitchFamily="34" charset="-128"/>
            </a:endParaRPr>
          </a:p>
        </p:txBody>
      </p:sp>
      <p:sp>
        <p:nvSpPr>
          <p:cNvPr id="20" name="Right Arrow 19"/>
          <p:cNvSpPr/>
          <p:nvPr/>
        </p:nvSpPr>
        <p:spPr bwMode="auto">
          <a:xfrm rot="4136917">
            <a:off x="6463844" y="3990633"/>
            <a:ext cx="1224134" cy="388903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700" b="0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latin typeface="Tahoma" pitchFamily="34" charset="0"/>
              <a:ea typeface="ＭＳ Ｐゴシック" pitchFamily="34" charset="-128"/>
            </a:endParaRPr>
          </a:p>
        </p:txBody>
      </p:sp>
      <p:sp>
        <p:nvSpPr>
          <p:cNvPr id="3" name="Right Arrow 2"/>
          <p:cNvSpPr/>
          <p:nvPr/>
        </p:nvSpPr>
        <p:spPr bwMode="auto">
          <a:xfrm>
            <a:off x="2169482" y="1879359"/>
            <a:ext cx="962358" cy="388903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700" b="0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latin typeface="Tahoma" pitchFamily="34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8796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441" y="1009253"/>
            <a:ext cx="5542161" cy="4702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188640"/>
            <a:ext cx="7086600" cy="762000"/>
          </a:xfrm>
        </p:spPr>
        <p:txBody>
          <a:bodyPr lIns="56667" tIns="28333" rIns="56667" bIns="28333"/>
          <a:lstStyle/>
          <a:p>
            <a:pPr algn="l" eaLnBrk="1" hangingPunct="1"/>
            <a:r>
              <a:rPr lang="en-GB" sz="2400" b="1" kern="1200" dirty="0" smtClean="0">
                <a:solidFill>
                  <a:srgbClr val="000066"/>
                </a:solidFill>
                <a:latin typeface="+mn-lt"/>
                <a:ea typeface="ＭＳ Ｐゴシック" pitchFamily="50" charset="-128"/>
                <a:cs typeface="Tahoma" pitchFamily="34" charset="0"/>
              </a:rPr>
              <a:t>On-line support – Remote monitoring</a:t>
            </a:r>
            <a:endParaRPr lang="en-GB" sz="2400" b="1" kern="1200" dirty="0">
              <a:solidFill>
                <a:srgbClr val="000066"/>
              </a:solidFill>
              <a:latin typeface="+mn-lt"/>
              <a:ea typeface="ＭＳ Ｐゴシック" pitchFamily="50" charset="-128"/>
              <a:cs typeface="Tahoma" pitchFamily="34" charset="0"/>
            </a:endParaRPr>
          </a:p>
        </p:txBody>
      </p:sp>
      <p:sp>
        <p:nvSpPr>
          <p:cNvPr id="22" name="Rectangle 5"/>
          <p:cNvSpPr txBox="1">
            <a:spLocks noChangeArrowheads="1"/>
          </p:cNvSpPr>
          <p:nvPr/>
        </p:nvSpPr>
        <p:spPr bwMode="auto">
          <a:xfrm>
            <a:off x="6407103" y="1395604"/>
            <a:ext cx="2262753" cy="196513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7" tIns="45714" rIns="91427" bIns="45714"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285710" indent="-28571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</a:rPr>
              <a:t>Reports</a:t>
            </a:r>
          </a:p>
          <a:p>
            <a:pPr marL="285710" indent="-28571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</a:rPr>
              <a:t>Efficiency</a:t>
            </a:r>
          </a:p>
          <a:p>
            <a:pPr marL="285710" indent="-28571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</a:rPr>
              <a:t>Trends</a:t>
            </a:r>
          </a:p>
          <a:p>
            <a:pPr marL="285710" indent="-28571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</a:rPr>
              <a:t>History</a:t>
            </a:r>
          </a:p>
          <a:p>
            <a:pPr marL="285710" indent="-28571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</a:rPr>
              <a:t>Line stats</a:t>
            </a:r>
            <a:endParaRPr lang="en-US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95" b="30881"/>
          <a:stretch/>
        </p:blipFill>
        <p:spPr>
          <a:xfrm>
            <a:off x="1043608" y="1370233"/>
            <a:ext cx="4248472" cy="290109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412937"/>
            <a:ext cx="4593638" cy="2736143"/>
          </a:xfrm>
          <a:prstGeom prst="rect">
            <a:avLst/>
          </a:prstGeom>
        </p:spPr>
      </p:pic>
      <p:pic>
        <p:nvPicPr>
          <p:cNvPr id="24" name="Picture 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" t="15852" r="3806" b="7897"/>
          <a:stretch/>
        </p:blipFill>
        <p:spPr bwMode="auto">
          <a:xfrm>
            <a:off x="5436096" y="4919588"/>
            <a:ext cx="3357349" cy="15421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ight Arrow 27"/>
          <p:cNvSpPr/>
          <p:nvPr/>
        </p:nvSpPr>
        <p:spPr bwMode="auto">
          <a:xfrm rot="13257978">
            <a:off x="5773723" y="4172529"/>
            <a:ext cx="1224136" cy="388903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700" b="0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latin typeface="Tahoma" pitchFamily="34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23404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0"/>
          <p:cNvSpPr txBox="1">
            <a:spLocks noChangeArrowheads="1"/>
          </p:cNvSpPr>
          <p:nvPr/>
        </p:nvSpPr>
        <p:spPr bwMode="auto">
          <a:xfrm>
            <a:off x="250825" y="188913"/>
            <a:ext cx="7488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9pPr>
          </a:lstStyle>
          <a:p>
            <a:pPr algn="l" eaLnBrk="1" hangingPunct="1">
              <a:defRPr/>
            </a:pPr>
            <a:r>
              <a:rPr lang="de-DE" sz="2400" b="1" dirty="0" smtClean="0">
                <a:solidFill>
                  <a:srgbClr val="000066"/>
                </a:solidFill>
                <a:latin typeface="+mn-lt"/>
                <a:cs typeface="Tahoma" pitchFamily="34" charset="0"/>
              </a:rPr>
              <a:t>Flex Line – Integration line solutions</a:t>
            </a:r>
            <a:endParaRPr lang="de-DE" sz="2400" b="1" dirty="0">
              <a:solidFill>
                <a:srgbClr val="000066"/>
              </a:solidFill>
              <a:latin typeface="+mn-lt"/>
              <a:cs typeface="Tahoma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16" b="14183"/>
          <a:stretch/>
        </p:blipFill>
        <p:spPr>
          <a:xfrm>
            <a:off x="-108520" y="1052736"/>
            <a:ext cx="9422932" cy="4795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3" name="Straight Connector 2"/>
          <p:cNvCxnSpPr/>
          <p:nvPr/>
        </p:nvCxnSpPr>
        <p:spPr bwMode="auto">
          <a:xfrm flipH="1">
            <a:off x="1259632" y="4797152"/>
            <a:ext cx="7272808" cy="1512168"/>
          </a:xfrm>
          <a:prstGeom prst="line">
            <a:avLst/>
          </a:prstGeom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 bwMode="auto">
          <a:xfrm>
            <a:off x="1259632" y="4949552"/>
            <a:ext cx="0" cy="1359768"/>
          </a:xfrm>
          <a:prstGeom prst="line">
            <a:avLst/>
          </a:prstGeom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 bwMode="auto">
          <a:xfrm>
            <a:off x="5652120" y="4779581"/>
            <a:ext cx="0" cy="585251"/>
          </a:xfrm>
          <a:prstGeom prst="line">
            <a:avLst/>
          </a:prstGeom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 bwMode="auto">
          <a:xfrm>
            <a:off x="2915816" y="5072206"/>
            <a:ext cx="0" cy="913851"/>
          </a:xfrm>
          <a:prstGeom prst="line">
            <a:avLst/>
          </a:prstGeom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 bwMode="auto">
          <a:xfrm>
            <a:off x="7020272" y="4626289"/>
            <a:ext cx="0" cy="475663"/>
          </a:xfrm>
          <a:prstGeom prst="line">
            <a:avLst/>
          </a:prstGeom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 bwMode="auto">
          <a:xfrm flipH="1">
            <a:off x="8531930" y="4117268"/>
            <a:ext cx="510" cy="679884"/>
          </a:xfrm>
          <a:prstGeom prst="line">
            <a:avLst/>
          </a:prstGeom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 bwMode="auto">
          <a:xfrm>
            <a:off x="4139952" y="2529196"/>
            <a:ext cx="0" cy="3181807"/>
          </a:xfrm>
          <a:prstGeom prst="line">
            <a:avLst/>
          </a:prstGeom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 bwMode="auto">
          <a:xfrm flipH="1" flipV="1">
            <a:off x="2699792" y="2439037"/>
            <a:ext cx="1440160" cy="90159"/>
          </a:xfrm>
          <a:prstGeom prst="line">
            <a:avLst/>
          </a:prstGeom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aphicFrame>
        <p:nvGraphicFramePr>
          <p:cNvPr id="47" name="Diagram 46"/>
          <p:cNvGraphicFramePr/>
          <p:nvPr>
            <p:extLst>
              <p:ext uri="{D42A27DB-BD31-4B8C-83A1-F6EECF244321}">
                <p14:modId xmlns:p14="http://schemas.microsoft.com/office/powerpoint/2010/main" val="175818759"/>
              </p:ext>
            </p:extLst>
          </p:nvPr>
        </p:nvGraphicFramePr>
        <p:xfrm>
          <a:off x="5292080" y="1122833"/>
          <a:ext cx="2880320" cy="17347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29144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0"/>
          <p:cNvSpPr txBox="1">
            <a:spLocks noChangeArrowheads="1"/>
          </p:cNvSpPr>
          <p:nvPr/>
        </p:nvSpPr>
        <p:spPr bwMode="auto">
          <a:xfrm>
            <a:off x="250825" y="188913"/>
            <a:ext cx="7488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9pPr>
          </a:lstStyle>
          <a:p>
            <a:pPr algn="l" eaLnBrk="1" hangingPunct="1">
              <a:defRPr/>
            </a:pPr>
            <a:r>
              <a:rPr lang="de-DE" sz="2400" b="1" dirty="0">
                <a:solidFill>
                  <a:srgbClr val="000066"/>
                </a:solidFill>
                <a:latin typeface="+mn-lt"/>
                <a:cs typeface="Tahoma" pitchFamily="34" charset="0"/>
              </a:rPr>
              <a:t>Working with industry partners</a:t>
            </a: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498594" y="2060575"/>
            <a:ext cx="4227513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Customer partnership</a:t>
            </a: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Tray suppliers</a:t>
            </a:r>
            <a:endParaRPr lang="en-GB" sz="1800" dirty="0">
              <a:solidFill>
                <a:schemeClr val="accent6">
                  <a:lumMod val="50000"/>
                </a:schemeClr>
              </a:solidFill>
            </a:endParaRP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Film suppliers</a:t>
            </a:r>
            <a:endParaRPr lang="en-GB" sz="1800" dirty="0">
              <a:solidFill>
                <a:schemeClr val="accent6">
                  <a:lumMod val="50000"/>
                </a:schemeClr>
              </a:solidFill>
            </a:endParaRP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Gas for MAP</a:t>
            </a:r>
            <a:endParaRPr lang="en-GB" sz="1800" dirty="0">
              <a:solidFill>
                <a:schemeClr val="accent6">
                  <a:lumMod val="50000"/>
                </a:schemeClr>
              </a:solidFill>
            </a:endParaRPr>
          </a:p>
          <a:p>
            <a:pPr marL="809625" lvl="1" indent="-352425" algn="l" eaLnBrk="1" hangingPunct="1">
              <a:buFont typeface="Wingdings" pitchFamily="2" charset="2"/>
              <a:buChar char=""/>
              <a:defRPr/>
            </a:pPr>
            <a:r>
              <a:rPr lang="en-GB" sz="1800" dirty="0">
                <a:solidFill>
                  <a:schemeClr val="accent6">
                    <a:lumMod val="50000"/>
                  </a:schemeClr>
                </a:solidFill>
              </a:rPr>
              <a:t>Food </a:t>
            </a: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</a:rPr>
              <a:t>Technology experts for shelf life and process control</a:t>
            </a:r>
            <a:endParaRPr lang="en-GB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412" name="Rectangle 7"/>
          <p:cNvSpPr>
            <a:spLocks noChangeArrowheads="1"/>
          </p:cNvSpPr>
          <p:nvPr/>
        </p:nvSpPr>
        <p:spPr bwMode="auto">
          <a:xfrm>
            <a:off x="468313" y="1125538"/>
            <a:ext cx="8383587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1950" indent="-361950" algn="l">
              <a:buFont typeface="Wingdings" pitchFamily="2" charset="2"/>
              <a:buChar char=""/>
            </a:pPr>
            <a:r>
              <a:rPr lang="en-GB" sz="2200" b="1" dirty="0">
                <a:solidFill>
                  <a:srgbClr val="16165D"/>
                </a:solidFill>
              </a:rPr>
              <a:t>Working together towards success</a:t>
            </a:r>
          </a:p>
        </p:txBody>
      </p:sp>
      <p:pic>
        <p:nvPicPr>
          <p:cNvPr id="5" name="Picture 4" descr="j02330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8274" y="1916832"/>
            <a:ext cx="3920531" cy="3980687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7414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388" y="4184650"/>
            <a:ext cx="2447925" cy="244792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49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0"/>
          <p:cNvSpPr txBox="1">
            <a:spLocks noChangeArrowheads="1"/>
          </p:cNvSpPr>
          <p:nvPr/>
        </p:nvSpPr>
        <p:spPr bwMode="auto">
          <a:xfrm>
            <a:off x="611188" y="2636838"/>
            <a:ext cx="7488237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700">
                <a:solidFill>
                  <a:srgbClr val="0033CC"/>
                </a:solidFill>
                <a:latin typeface="Tahoma" pitchFamily="34" charset="0"/>
                <a:ea typeface="ＭＳ Ｐゴシック" pitchFamily="50" charset="-128"/>
              </a:defRPr>
            </a:lvl9pPr>
          </a:lstStyle>
          <a:p>
            <a:pPr algn="ctr" eaLnBrk="1" hangingPunct="1">
              <a:defRPr/>
            </a:pPr>
            <a:r>
              <a:rPr lang="de-DE" sz="4400" b="1" dirty="0" smtClean="0">
                <a:solidFill>
                  <a:srgbClr val="000066"/>
                </a:solidFill>
                <a:latin typeface="+mn-lt"/>
                <a:cs typeface="Tahoma" pitchFamily="34" charset="0"/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285448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shida">
  <a:themeElements>
    <a:clrScheme name="Ishida Blue Header Gray Background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Ishida Swis721">
      <a:majorFont>
        <a:latin typeface="Swis721 BT"/>
        <a:ea typeface="ＭＳ Ｐゴシック"/>
        <a:cs typeface=""/>
      </a:majorFont>
      <a:minorFont>
        <a:latin typeface="Swis721 BT"/>
        <a:ea typeface="ＭＳ Ｐゴシック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80008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700" b="0" i="0" u="none" strike="noStrike" cap="none" normalizeH="0" baseline="0" smtClean="0">
            <a:ln>
              <a:noFill/>
            </a:ln>
            <a:solidFill>
              <a:srgbClr val="0033CC"/>
            </a:solidFill>
            <a:effectLst/>
            <a:latin typeface="Tahoma" pitchFamily="34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80008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700" b="0" i="0" u="none" strike="noStrike" cap="none" normalizeH="0" baseline="0" smtClean="0">
            <a:ln>
              <a:noFill/>
            </a:ln>
            <a:solidFill>
              <a:srgbClr val="0033CC"/>
            </a:solidFill>
            <a:effectLst/>
            <a:latin typeface="Tahoma" pitchFamily="34" charset="0"/>
            <a:ea typeface="ＭＳ Ｐゴシック" pitchFamily="34" charset="-128"/>
          </a:defRPr>
        </a:defPPr>
      </a:lstStyle>
    </a:lnDef>
  </a:objectDefaults>
  <a:extraClrSchemeLst>
    <a:extraClrScheme>
      <a:clrScheme name="Ishida Blue Header Gray Background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shida Blue Header Gray Background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hida Blue Header Gray Background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hida Blue Header Gray Background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hida Blue Header Gray Background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hida Blue Header Gray Background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hida Blue Header Gray Background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Theme1" id="{D2168024-DA21-4E8B-939D-4BD72469B1CD}" vid="{56ED9D11-808F-4152-ABF3-826D8C31C5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Updated Ishida PPT Theme 051113</Template>
  <TotalTime>15461</TotalTime>
  <Words>953</Words>
  <Application>Microsoft Office PowerPoint</Application>
  <PresentationFormat>On-screen Show (4:3)</PresentationFormat>
  <Paragraphs>255</Paragraphs>
  <Slides>24</Slides>
  <Notes>22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Ishida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QX1100 Flex – Smart belt</vt:lpstr>
      <vt:lpstr>QX1100 Flex – Tray transfer</vt:lpstr>
      <vt:lpstr>QX1100 Flex – Film handling</vt:lpstr>
      <vt:lpstr>QX1100 Flex – Tool lift</vt:lpstr>
      <vt:lpstr>QX1100 Flex – MAP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High speed feed systems</vt:lpstr>
      <vt:lpstr>On-line support - Remote access</vt:lpstr>
      <vt:lpstr>On-line support – Remote monitoring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Lee Vine</dc:creator>
  <cp:lastModifiedBy>Lee Vine</cp:lastModifiedBy>
  <cp:revision>70</cp:revision>
  <cp:lastPrinted>2014-02-03T14:38:16Z</cp:lastPrinted>
  <dcterms:created xsi:type="dcterms:W3CDTF">2007-05-29T16:08:58Z</dcterms:created>
  <dcterms:modified xsi:type="dcterms:W3CDTF">2014-11-25T12:13:48Z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ate">
    <vt:filetime>2014-02-05T00:00:00Z</vt:filetime>
  </property>
</Properties>
</file>